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7272338" cy="12192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2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4341" tIns="47170" rIns="94341" bIns="4717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341" tIns="47170" rIns="94341" bIns="47170" rtlCol="0"/>
          <a:lstStyle>
            <a:lvl1pPr algn="r">
              <a:defRPr sz="1200"/>
            </a:lvl1pPr>
          </a:lstStyle>
          <a:p>
            <a:fld id="{446CD3D4-C1F0-4F5E-AAC7-5DDFC21DEBFD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22538" y="1279525"/>
            <a:ext cx="20589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1" tIns="47170" rIns="94341" bIns="4717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4341" tIns="47170" rIns="94341" bIns="4717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4341" tIns="47170" rIns="94341" bIns="4717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4341" tIns="47170" rIns="94341" bIns="47170" rtlCol="0" anchor="b"/>
          <a:lstStyle>
            <a:lvl1pPr algn="r">
              <a:defRPr sz="1200"/>
            </a:lvl1pPr>
          </a:lstStyle>
          <a:p>
            <a:fld id="{1B7E8633-C9BA-4A58-B077-41E0EA59D4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91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446" y="325118"/>
            <a:ext cx="6981444" cy="1154176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087" y="1568668"/>
            <a:ext cx="5945136" cy="520192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5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710" y="6879353"/>
            <a:ext cx="5229892" cy="2467849"/>
          </a:xfrm>
        </p:spPr>
        <p:txBody>
          <a:bodyPr>
            <a:normAutofit/>
          </a:bodyPr>
          <a:lstStyle>
            <a:lvl1pPr marL="0" indent="0" algn="ctr">
              <a:spcBef>
                <a:spcPts val="750"/>
              </a:spcBef>
              <a:buNone/>
              <a:defRPr sz="1350">
                <a:solidFill>
                  <a:srgbClr val="FFFFFF"/>
                </a:solidFill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180241" y="6637867"/>
            <a:ext cx="490882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28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38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4268" y="1354667"/>
            <a:ext cx="1386289" cy="961813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782" y="1354667"/>
            <a:ext cx="4431581" cy="9618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1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50"/>
              </a:spcBef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65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66" y="2086356"/>
            <a:ext cx="5945136" cy="520192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5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9945" y="7385813"/>
            <a:ext cx="5230630" cy="2424544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181756" y="7147392"/>
            <a:ext cx="490882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782" y="3657598"/>
            <a:ext cx="2836212" cy="71526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8533" y="3657600"/>
            <a:ext cx="2836212" cy="71526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782" y="3558242"/>
            <a:ext cx="2836212" cy="13817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782" y="4838192"/>
            <a:ext cx="2836212" cy="60147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9464" y="3553835"/>
            <a:ext cx="2836212" cy="13817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9464" y="4834350"/>
            <a:ext cx="2836212" cy="60147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70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7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93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82" y="1950720"/>
            <a:ext cx="2254425" cy="30886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095" y="1950720"/>
            <a:ext cx="3300260" cy="829056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782" y="5039360"/>
            <a:ext cx="2254425" cy="52019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04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82" y="1950720"/>
            <a:ext cx="2254425" cy="30886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96448" y="1901951"/>
            <a:ext cx="3386204" cy="82580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57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782" y="5039360"/>
            <a:ext cx="2254425" cy="51206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90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447" y="325120"/>
            <a:ext cx="6981444" cy="1154176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782" y="1083734"/>
            <a:ext cx="5890594" cy="241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783" y="3657601"/>
            <a:ext cx="5889014" cy="7179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780" y="11064587"/>
            <a:ext cx="138925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25BDA25F-892D-461D-A147-7DCF263C82C3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5605" y="11064587"/>
            <a:ext cx="281407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4921" y="11064587"/>
            <a:ext cx="101773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9F98E63E-700F-4E95-AFA4-39DC6C2F92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0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02870" algn="l" defTabSz="51435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1148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6578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9009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8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6pPr>
      <a:lvl7pPr marL="9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sz="105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C705E-D698-7804-BB14-E072A6A43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521" y="2363247"/>
            <a:ext cx="5776435" cy="171156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Gruppi di ascolto della Parola di Dio</a:t>
            </a:r>
            <a:b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Chiesa San Gaetano</a:t>
            </a:r>
            <a:b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“Il sussurro di una brezza leggera”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9DF9FE-8BFE-E795-657B-87DE4CD2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610" y="4297320"/>
            <a:ext cx="4833085" cy="1927018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Al centro degli incontri di quest’anno di </a:t>
            </a:r>
            <a:r>
              <a:rPr lang="it-IT" sz="1800" b="1" dirty="0">
                <a:solidFill>
                  <a:srgbClr val="E03E2D"/>
                </a:solidFill>
                <a:latin typeface="Verdana" panose="020B0604030504040204" pitchFamily="34" charset="0"/>
              </a:rPr>
              <a:t>condivisione sulla Parola di Dio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 ci accompagna la figura del profeta Elia che ci racconta il cammino continuamente aperto di scoperta del vero volto di Dio . </a:t>
            </a:r>
            <a:endParaRPr lang="it-IT" sz="1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423C6B-2F06-A169-04FC-DB89E0C28EA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28" y="11434021"/>
            <a:ext cx="1110651" cy="580673"/>
          </a:xfrm>
          <a:prstGeom prst="rect">
            <a:avLst/>
          </a:prstGeom>
          <a:noFill/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9285207C-B226-E779-EC38-91F54A5BFA1E}"/>
              </a:ext>
            </a:extLst>
          </p:cNvPr>
          <p:cNvSpPr txBox="1">
            <a:spLocks/>
          </p:cNvSpPr>
          <p:nvPr/>
        </p:nvSpPr>
        <p:spPr>
          <a:xfrm>
            <a:off x="1" y="6194670"/>
            <a:ext cx="7115378" cy="241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3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</a:pPr>
            <a:endParaRPr lang="it-IT" sz="20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Quarto incontro:</a:t>
            </a:r>
          </a:p>
          <a:p>
            <a:pPr lvl="0">
              <a:lnSpc>
                <a:spcPct val="115000"/>
              </a:lnSpc>
            </a:pPr>
            <a: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« Il Signore è Dio» </a:t>
            </a:r>
          </a:p>
          <a:p>
            <a:pPr lvl="0">
              <a:lnSpc>
                <a:spcPct val="115000"/>
              </a:lnSpc>
            </a:pPr>
            <a:r>
              <a:rPr lang="it-IT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1Re 18, 20-46</a:t>
            </a:r>
          </a:p>
          <a:p>
            <a:pPr lvl="0">
              <a:lnSpc>
                <a:spcPct val="115000"/>
              </a:lnSpc>
            </a:pPr>
            <a:r>
              <a:rPr lang="it-IT" sz="28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Mercoledì 24 gennaio ore 21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46A77AEB-A6B3-29AB-42FD-F89860AF4AB1}"/>
              </a:ext>
            </a:extLst>
          </p:cNvPr>
          <p:cNvSpPr txBox="1">
            <a:spLocks/>
          </p:cNvSpPr>
          <p:nvPr/>
        </p:nvSpPr>
        <p:spPr>
          <a:xfrm>
            <a:off x="1267610" y="9307384"/>
            <a:ext cx="4737118" cy="104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3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113"/>
              </a:spcBef>
              <a:spcAft>
                <a:spcPts val="225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C00000"/>
                </a:solidFill>
              </a:rPr>
              <a:t>L’invito è aperto a tutta la Comunità adulta.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Sono invitati in modo particolare le catechiste, gli allenatori, i dirigenti dell’ASD OSG e tutti gli adulti che svolgono un compito educativo e un servizio per i ragazzi.</a:t>
            </a:r>
          </a:p>
          <a:p>
            <a:r>
              <a:rPr lang="it-IT" sz="1600" b="1" dirty="0">
                <a:solidFill>
                  <a:srgbClr val="C00000"/>
                </a:solidFill>
              </a:rPr>
              <a:t>    Si consiglia di portare con sé la Bibbia.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DB94287-D6E2-F028-4E89-997A8DDF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71" y="357991"/>
            <a:ext cx="2674130" cy="17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5802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51</TotalTime>
  <Words>122</Words>
  <Application>Microsoft Office PowerPoint</Application>
  <PresentationFormat>Personalizzato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Calibri</vt:lpstr>
      <vt:lpstr>Corbel</vt:lpstr>
      <vt:lpstr>Verdana</vt:lpstr>
      <vt:lpstr>Base</vt:lpstr>
      <vt:lpstr>Gruppi di ascolto della Parola di Dio Chiesa San Gaetano “Il sussurro di una brezza leggera”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Gruppi di ascolto della Parola di Dio Chiesa San Gaetano ore  20,45 “Quando pregate dite: PADE”</dc:title>
  <dc:creator>LAURA CAPEDRI</dc:creator>
  <cp:lastModifiedBy>Laura Capedri</cp:lastModifiedBy>
  <cp:revision>17</cp:revision>
  <cp:lastPrinted>2024-01-17T08:54:44Z</cp:lastPrinted>
  <dcterms:created xsi:type="dcterms:W3CDTF">2022-10-09T05:43:02Z</dcterms:created>
  <dcterms:modified xsi:type="dcterms:W3CDTF">2024-01-17T10:58:26Z</dcterms:modified>
</cp:coreProperties>
</file>