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7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EC3A67-C0DF-4EC1-A9A0-30439EC6191A}" v="492" dt="2025-09-03T12:50:48.702"/>
    <p1510:client id="{F19CD5E3-11EA-0041-875F-38E53381B71F}" v="4" dt="2025-09-03T18:00:02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3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 Stefano Cardani" userId="720dc638-8b4c-4535-b303-011b21e8f333" providerId="ADAL" clId="{6C259FC5-B1ED-5E52-8226-74353F86DCC1}"/>
    <pc:docChg chg="modSld">
      <pc:chgData name="Don Stefano Cardani" userId="720dc638-8b4c-4535-b303-011b21e8f333" providerId="ADAL" clId="{6C259FC5-B1ED-5E52-8226-74353F86DCC1}" dt="2025-09-03T18:00:14.801" v="8" actId="20577"/>
      <pc:docMkLst>
        <pc:docMk/>
      </pc:docMkLst>
      <pc:sldChg chg="modSp">
        <pc:chgData name="Don Stefano Cardani" userId="720dc638-8b4c-4535-b303-011b21e8f333" providerId="ADAL" clId="{6C259FC5-B1ED-5E52-8226-74353F86DCC1}" dt="2025-09-03T18:00:02.162" v="3" actId="20577"/>
        <pc:sldMkLst>
          <pc:docMk/>
          <pc:sldMk cId="1865705465" sldId="258"/>
        </pc:sldMkLst>
        <pc:graphicFrameChg chg="mod">
          <ac:chgData name="Don Stefano Cardani" userId="720dc638-8b4c-4535-b303-011b21e8f333" providerId="ADAL" clId="{6C259FC5-B1ED-5E52-8226-74353F86DCC1}" dt="2025-09-03T18:00:02.162" v="3" actId="20577"/>
          <ac:graphicFrameMkLst>
            <pc:docMk/>
            <pc:sldMk cId="1865705465" sldId="258"/>
            <ac:graphicFrameMk id="5" creationId="{B2A5A751-FCE5-C209-7635-234BE5792FB1}"/>
          </ac:graphicFrameMkLst>
        </pc:graphicFrameChg>
      </pc:sldChg>
      <pc:sldChg chg="modSp mod">
        <pc:chgData name="Don Stefano Cardani" userId="720dc638-8b4c-4535-b303-011b21e8f333" providerId="ADAL" clId="{6C259FC5-B1ED-5E52-8226-74353F86DCC1}" dt="2025-09-03T18:00:14.801" v="8" actId="20577"/>
        <pc:sldMkLst>
          <pc:docMk/>
          <pc:sldMk cId="3760432528" sldId="267"/>
        </pc:sldMkLst>
        <pc:spChg chg="mod">
          <ac:chgData name="Don Stefano Cardani" userId="720dc638-8b4c-4535-b303-011b21e8f333" providerId="ADAL" clId="{6C259FC5-B1ED-5E52-8226-74353F86DCC1}" dt="2025-09-03T18:00:14.801" v="8" actId="20577"/>
          <ac:spMkLst>
            <pc:docMk/>
            <pc:sldMk cId="3760432528" sldId="267"/>
            <ac:spMk id="3" creationId="{DA2CC081-B5F2-1F54-CB62-CBF4E8ACE2A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SimpleTimelineDefaultColorVariant">
  <dgm:title val="Simple Timeline Default Color Variant"/>
  <dgm:desc val="Simple Timeline Default Color Variant"/>
  <dgm:catLst>
    <dgm:cat type="Other" pri="2"/>
  </dgm:catLst>
  <dgm:styleLbl name="node0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  <dgm:styleLbl name="node1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 meth="repeat">
      <a:schemeClr val="accent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2">
        <a:alpha val="9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45C7E-1ECD-4324-B9C9-ECDA4E3CC112}" type="doc">
      <dgm:prSet loTypeId="urn:microsoft.com/office/officeart/2024/3/layout/SimpleTimelineDefaultVariant" loCatId="Timeline" qsTypeId="urn:microsoft.com/office/officeart/2005/8/quickstyle/simple1" qsCatId="simple" csTypeId="urn:microsoft.com/office/officeart/2005/8/colors/SimpleTimelineDefaultColorVariant" csCatId="other" phldr="1"/>
      <dgm:spPr/>
      <dgm:t>
        <a:bodyPr/>
        <a:lstStyle/>
        <a:p>
          <a:endParaRPr lang="en-US"/>
        </a:p>
      </dgm:t>
    </dgm:pt>
    <dgm:pt modelId="{17AD43DF-BC9D-4D6D-B072-F24634882359}">
      <dgm:prSet/>
      <dgm:spPr/>
      <dgm:t>
        <a:bodyPr/>
        <a:lstStyle/>
        <a:p>
          <a:pPr>
            <a:defRPr b="1"/>
          </a:pPr>
          <a:r>
            <a:rPr lang="en-US" dirty="0"/>
            <a:t>PARTENZA</a:t>
          </a:r>
        </a:p>
      </dgm:t>
    </dgm:pt>
    <dgm:pt modelId="{DC7FAE46-7FF7-4661-9BD6-2460302C8F77}" type="parTrans" cxnId="{AD8A12E2-EA2C-4BA8-92DB-6E9B10EB1D0D}">
      <dgm:prSet/>
      <dgm:spPr/>
      <dgm:t>
        <a:bodyPr/>
        <a:lstStyle/>
        <a:p>
          <a:endParaRPr lang="en-US"/>
        </a:p>
      </dgm:t>
    </dgm:pt>
    <dgm:pt modelId="{CD247633-6BB2-4FA0-A59F-C04F7EED8404}" type="sibTrans" cxnId="{AD8A12E2-EA2C-4BA8-92DB-6E9B10EB1D0D}">
      <dgm:prSet/>
      <dgm:spPr/>
      <dgm:t>
        <a:bodyPr/>
        <a:lstStyle/>
        <a:p>
          <a:endParaRPr lang="en-US"/>
        </a:p>
      </dgm:t>
    </dgm:pt>
    <dgm:pt modelId="{4E0A6002-EEFE-4733-B821-3F69CDEDB48E}">
      <dgm:prSet/>
      <dgm:spPr/>
      <dgm:t>
        <a:bodyPr/>
        <a:lstStyle/>
        <a:p>
          <a:pPr algn="ctr"/>
          <a:r>
            <a:rPr lang="en-US" sz="1500" b="1" dirty="0"/>
            <a:t>Oratorio</a:t>
          </a:r>
        </a:p>
      </dgm:t>
    </dgm:pt>
    <dgm:pt modelId="{5410592B-83E4-4293-992C-F9F88E3132AE}" type="parTrans" cxnId="{CBB69CB5-84C6-4565-9C4A-81BFF281229E}">
      <dgm:prSet/>
      <dgm:spPr/>
      <dgm:t>
        <a:bodyPr/>
        <a:lstStyle/>
        <a:p>
          <a:endParaRPr lang="en-US"/>
        </a:p>
      </dgm:t>
    </dgm:pt>
    <dgm:pt modelId="{15B3D041-33A2-4DA0-89AA-AABE7569E9A7}" type="sibTrans" cxnId="{CBB69CB5-84C6-4565-9C4A-81BFF281229E}">
      <dgm:prSet/>
      <dgm:spPr/>
      <dgm:t>
        <a:bodyPr/>
        <a:lstStyle/>
        <a:p>
          <a:endParaRPr lang="en-US"/>
        </a:p>
      </dgm:t>
    </dgm:pt>
    <dgm:pt modelId="{7C96F633-4413-4B3E-AFCE-3C3714695EC1}">
      <dgm:prSet/>
      <dgm:spPr/>
      <dgm:t>
        <a:bodyPr/>
        <a:lstStyle/>
        <a:p>
          <a:pPr>
            <a:defRPr b="1"/>
          </a:pPr>
          <a:r>
            <a:rPr lang="en-US" dirty="0"/>
            <a:t>ACCENSIONE FIACCOLA</a:t>
          </a:r>
        </a:p>
      </dgm:t>
    </dgm:pt>
    <dgm:pt modelId="{412B3640-0560-4375-B01E-D5F4D5FC60C3}" type="parTrans" cxnId="{15E82FE4-3762-4707-A7D2-8FF782C7BEB9}">
      <dgm:prSet/>
      <dgm:spPr/>
      <dgm:t>
        <a:bodyPr/>
        <a:lstStyle/>
        <a:p>
          <a:endParaRPr lang="en-US"/>
        </a:p>
      </dgm:t>
    </dgm:pt>
    <dgm:pt modelId="{271AD381-4A02-4F31-92DF-ABAE58BD9344}" type="sibTrans" cxnId="{15E82FE4-3762-4707-A7D2-8FF782C7BEB9}">
      <dgm:prSet/>
      <dgm:spPr/>
      <dgm:t>
        <a:bodyPr/>
        <a:lstStyle/>
        <a:p>
          <a:endParaRPr lang="en-US"/>
        </a:p>
      </dgm:t>
    </dgm:pt>
    <dgm:pt modelId="{5C747492-2369-49C1-A21D-E8896B6D9520}">
      <dgm:prSet/>
      <dgm:spPr/>
      <dgm:t>
        <a:bodyPr/>
        <a:lstStyle/>
        <a:p>
          <a:pPr>
            <a:defRPr b="1"/>
          </a:pPr>
          <a:r>
            <a:rPr lang="en-US" dirty="0"/>
            <a:t>2ª NOTTE</a:t>
          </a:r>
        </a:p>
      </dgm:t>
    </dgm:pt>
    <dgm:pt modelId="{679CCCDA-92D7-482B-816E-8D5F8239AF22}" type="parTrans" cxnId="{DDE22443-265F-41E4-BB79-127C8742ADC1}">
      <dgm:prSet/>
      <dgm:spPr/>
      <dgm:t>
        <a:bodyPr/>
        <a:lstStyle/>
        <a:p>
          <a:endParaRPr lang="en-US"/>
        </a:p>
      </dgm:t>
    </dgm:pt>
    <dgm:pt modelId="{775C8285-2591-40CA-92E1-97A9C9D4813B}" type="sibTrans" cxnId="{DDE22443-265F-41E4-BB79-127C8742ADC1}">
      <dgm:prSet/>
      <dgm:spPr/>
      <dgm:t>
        <a:bodyPr/>
        <a:lstStyle/>
        <a:p>
          <a:endParaRPr lang="en-US"/>
        </a:p>
      </dgm:t>
    </dgm:pt>
    <dgm:pt modelId="{76F340BD-38B5-4641-BDD3-C7A32B5139F9}">
      <dgm:prSet/>
      <dgm:spPr/>
      <dgm:t>
        <a:bodyPr/>
        <a:lstStyle/>
        <a:p>
          <a:pPr>
            <a:defRPr b="1"/>
          </a:pPr>
          <a:r>
            <a:rPr lang="en-US" dirty="0"/>
            <a:t>ARRIVO</a:t>
          </a:r>
        </a:p>
      </dgm:t>
    </dgm:pt>
    <dgm:pt modelId="{3B5A41D8-D72D-4CBF-B710-1A4A1C999812}" type="parTrans" cxnId="{3535D781-6FE3-4823-A5EC-1F2FCC5707F6}">
      <dgm:prSet/>
      <dgm:spPr/>
      <dgm:t>
        <a:bodyPr/>
        <a:lstStyle/>
        <a:p>
          <a:endParaRPr lang="en-US"/>
        </a:p>
      </dgm:t>
    </dgm:pt>
    <dgm:pt modelId="{BF92F8C9-3AA8-4644-8D62-8127D8BB4FE6}" type="sibTrans" cxnId="{3535D781-6FE3-4823-A5EC-1F2FCC5707F6}">
      <dgm:prSet/>
      <dgm:spPr/>
      <dgm:t>
        <a:bodyPr/>
        <a:lstStyle/>
        <a:p>
          <a:endParaRPr lang="en-US"/>
        </a:p>
      </dgm:t>
    </dgm:pt>
    <dgm:pt modelId="{3B9C7CA2-9238-4D8A-8D80-FBE585CEFE2E}">
      <dgm:prSet custT="1"/>
      <dgm:spPr/>
      <dgm:t>
        <a:bodyPr/>
        <a:lstStyle/>
        <a:p>
          <a:r>
            <a:rPr lang="en-US" sz="1500" dirty="0"/>
            <a:t>Abbiategrasso:</a:t>
          </a:r>
        </a:p>
        <a:p>
          <a:r>
            <a:rPr lang="en-US" sz="1500" dirty="0"/>
            <a:t> - </a:t>
          </a:r>
          <a:r>
            <a:rPr lang="en-US" sz="1500" b="1" dirty="0"/>
            <a:t>Piazza San Pietro 16:30</a:t>
          </a:r>
        </a:p>
        <a:p>
          <a:r>
            <a:rPr lang="en-US" sz="1500" dirty="0"/>
            <a:t> - </a:t>
          </a:r>
          <a:r>
            <a:rPr lang="en-US" sz="1800" b="1" dirty="0"/>
            <a:t>Messa 18:00</a:t>
          </a:r>
          <a:endParaRPr lang="en-US" sz="1500" b="1" dirty="0"/>
        </a:p>
      </dgm:t>
    </dgm:pt>
    <dgm:pt modelId="{5049940E-8EBA-4E4D-83AD-70FF8B0B7F29}" type="parTrans" cxnId="{4F8D8C77-74C6-4F66-A279-D991E1EFF53B}">
      <dgm:prSet/>
      <dgm:spPr/>
      <dgm:t>
        <a:bodyPr/>
        <a:lstStyle/>
        <a:p>
          <a:endParaRPr lang="en-US"/>
        </a:p>
      </dgm:t>
    </dgm:pt>
    <dgm:pt modelId="{91E94D47-273B-46F4-A3CF-4C2B43BC3777}" type="sibTrans" cxnId="{4F8D8C77-74C6-4F66-A279-D991E1EFF53B}">
      <dgm:prSet/>
      <dgm:spPr/>
      <dgm:t>
        <a:bodyPr/>
        <a:lstStyle/>
        <a:p>
          <a:endParaRPr lang="en-US"/>
        </a:p>
      </dgm:t>
    </dgm:pt>
    <dgm:pt modelId="{E4B70E3E-BA3A-431D-9197-04C813086902}">
      <dgm:prSet custT="1"/>
      <dgm:spPr/>
      <dgm:t>
        <a:bodyPr/>
        <a:lstStyle/>
        <a:p>
          <a:pPr algn="ctr"/>
          <a:r>
            <a:rPr lang="en-US" sz="1800" b="1" dirty="0" err="1"/>
            <a:t>Ritrovo</a:t>
          </a:r>
          <a:r>
            <a:rPr lang="en-US" sz="1800" b="1" dirty="0"/>
            <a:t> 5:30</a:t>
          </a:r>
        </a:p>
      </dgm:t>
    </dgm:pt>
    <dgm:pt modelId="{CB150055-BFF6-46BF-B8F0-5F1851B47AE9}" type="parTrans" cxnId="{27194FB8-601A-4DE6-8280-063864953B6C}">
      <dgm:prSet/>
      <dgm:spPr/>
      <dgm:t>
        <a:bodyPr/>
        <a:lstStyle/>
        <a:p>
          <a:endParaRPr lang="en-US"/>
        </a:p>
      </dgm:t>
    </dgm:pt>
    <dgm:pt modelId="{34EC9F38-6452-4F7B-A140-368BC385FCE3}" type="sibTrans" cxnId="{27194FB8-601A-4DE6-8280-063864953B6C}">
      <dgm:prSet/>
      <dgm:spPr/>
      <dgm:t>
        <a:bodyPr/>
        <a:lstStyle/>
        <a:p>
          <a:endParaRPr lang="en-US"/>
        </a:p>
      </dgm:t>
    </dgm:pt>
    <dgm:pt modelId="{1C5C95CA-9006-4A0E-8ED5-0083BFABF555}">
      <dgm:prSet/>
      <dgm:spPr/>
      <dgm:t>
        <a:bodyPr/>
        <a:lstStyle/>
        <a:p>
          <a:r>
            <a:rPr lang="en-US" dirty="0" err="1"/>
            <a:t>Vicoforte</a:t>
          </a:r>
          <a:r>
            <a:rPr lang="en-US" dirty="0"/>
            <a:t>, </a:t>
          </a:r>
          <a:r>
            <a:rPr lang="en-US" b="0" i="0" dirty="0"/>
            <a:t>Santuario</a:t>
          </a:r>
          <a:br>
            <a:rPr lang="en-US" b="0" i="0" dirty="0"/>
          </a:br>
          <a:r>
            <a:rPr lang="en-US" b="0" i="0" dirty="0"/>
            <a:t>Regina Montis Regalis</a:t>
          </a:r>
          <a:endParaRPr lang="en-US" dirty="0"/>
        </a:p>
      </dgm:t>
    </dgm:pt>
    <dgm:pt modelId="{66C1E84C-6FF5-491B-9C37-2120B8E20BE1}" type="parTrans" cxnId="{D84B681C-AE7B-4E9D-A3AF-2872E3D84E60}">
      <dgm:prSet/>
      <dgm:spPr/>
      <dgm:t>
        <a:bodyPr/>
        <a:lstStyle/>
        <a:p>
          <a:endParaRPr lang="en-US"/>
        </a:p>
      </dgm:t>
    </dgm:pt>
    <dgm:pt modelId="{A9DC4143-5BB4-4039-BF41-03545AAC7842}" type="sibTrans" cxnId="{D84B681C-AE7B-4E9D-A3AF-2872E3D84E60}">
      <dgm:prSet/>
      <dgm:spPr/>
      <dgm:t>
        <a:bodyPr/>
        <a:lstStyle/>
        <a:p>
          <a:endParaRPr lang="en-US"/>
        </a:p>
      </dgm:t>
    </dgm:pt>
    <dgm:pt modelId="{4470B78A-DA2A-40B6-A1A3-2416CC5A743A}">
      <dgm:prSet/>
      <dgm:spPr/>
      <dgm:t>
        <a:bodyPr/>
        <a:lstStyle/>
        <a:p>
          <a:pPr>
            <a:defRPr b="1"/>
          </a:pPr>
          <a:r>
            <a:rPr lang="en-US" dirty="0"/>
            <a:t>1ª NOTTE</a:t>
          </a:r>
        </a:p>
      </dgm:t>
    </dgm:pt>
    <dgm:pt modelId="{FC0C4A84-B452-4434-97B0-B45F0E677DD7}" type="sibTrans" cxnId="{2148BACF-0450-48C8-8D6F-3F53FD6EDBB6}">
      <dgm:prSet/>
      <dgm:spPr/>
      <dgm:t>
        <a:bodyPr/>
        <a:lstStyle/>
        <a:p>
          <a:endParaRPr lang="en-US"/>
        </a:p>
      </dgm:t>
    </dgm:pt>
    <dgm:pt modelId="{AFD2A142-2A94-4684-B08C-6D1DC0F3447F}" type="parTrans" cxnId="{2148BACF-0450-48C8-8D6F-3F53FD6EDBB6}">
      <dgm:prSet/>
      <dgm:spPr/>
      <dgm:t>
        <a:bodyPr/>
        <a:lstStyle/>
        <a:p>
          <a:endParaRPr lang="en-US"/>
        </a:p>
      </dgm:t>
    </dgm:pt>
    <dgm:pt modelId="{B19512D1-5FEF-4E23-997B-33EFA1702385}">
      <dgm:prSet/>
      <dgm:spPr/>
      <dgm:t>
        <a:bodyPr/>
        <a:lstStyle/>
        <a:p>
          <a:r>
            <a:rPr lang="en-US" dirty="0"/>
            <a:t>Asti, Casa Tabor</a:t>
          </a:r>
        </a:p>
      </dgm:t>
    </dgm:pt>
    <dgm:pt modelId="{1FD66417-32E3-49B9-967C-8A5FF839F236}" type="parTrans" cxnId="{00D70483-CEF9-4AAE-AF6A-D5CD2B15709E}">
      <dgm:prSet/>
      <dgm:spPr/>
      <dgm:t>
        <a:bodyPr/>
        <a:lstStyle/>
        <a:p>
          <a:endParaRPr lang="en-US"/>
        </a:p>
      </dgm:t>
    </dgm:pt>
    <dgm:pt modelId="{181AAB02-E49F-47D5-B464-7361DB2EA990}" type="sibTrans" cxnId="{00D70483-CEF9-4AAE-AF6A-D5CD2B15709E}">
      <dgm:prSet/>
      <dgm:spPr/>
      <dgm:t>
        <a:bodyPr/>
        <a:lstStyle/>
        <a:p>
          <a:endParaRPr lang="en-US"/>
        </a:p>
      </dgm:t>
    </dgm:pt>
    <dgm:pt modelId="{D579F0F1-020C-47B4-9ABF-7EEE4FDE494B}">
      <dgm:prSet/>
      <dgm:spPr/>
      <dgm:t>
        <a:bodyPr/>
        <a:lstStyle/>
        <a:p>
          <a:r>
            <a:rPr lang="en-US" dirty="0"/>
            <a:t>Trino </a:t>
          </a:r>
          <a:r>
            <a:rPr lang="en-US" dirty="0" err="1"/>
            <a:t>Vercellese</a:t>
          </a:r>
          <a:r>
            <a:rPr lang="en-US" dirty="0"/>
            <a:t>, Oratorio </a:t>
          </a:r>
          <a:r>
            <a:rPr lang="en-US" dirty="0" err="1"/>
            <a:t>Salesiani</a:t>
          </a:r>
          <a:endParaRPr lang="en-US" dirty="0"/>
        </a:p>
      </dgm:t>
    </dgm:pt>
    <dgm:pt modelId="{1F4FBF09-6D70-4700-B7B2-9142F9BB21C4}" type="parTrans" cxnId="{CE7AD3FC-85C2-47D9-925B-D5B4C9AE243D}">
      <dgm:prSet/>
      <dgm:spPr/>
      <dgm:t>
        <a:bodyPr/>
        <a:lstStyle/>
        <a:p>
          <a:endParaRPr lang="en-US"/>
        </a:p>
      </dgm:t>
    </dgm:pt>
    <dgm:pt modelId="{A9AA1A0A-B817-45EE-B33C-F4BD986BE599}" type="sibTrans" cxnId="{CE7AD3FC-85C2-47D9-925B-D5B4C9AE243D}">
      <dgm:prSet/>
      <dgm:spPr/>
      <dgm:t>
        <a:bodyPr/>
        <a:lstStyle/>
        <a:p>
          <a:endParaRPr lang="en-US"/>
        </a:p>
      </dgm:t>
    </dgm:pt>
    <dgm:pt modelId="{4A5E3DE4-43CD-453F-88C8-7D456FC301D5}">
      <dgm:prSet/>
      <dgm:spPr/>
      <dgm:t>
        <a:bodyPr/>
        <a:lstStyle/>
        <a:p>
          <a:pPr>
            <a:defRPr b="1"/>
          </a:pPr>
          <a:r>
            <a:rPr lang="en-US" dirty="0"/>
            <a:t>TAPPA INTERMEDIA</a:t>
          </a:r>
        </a:p>
      </dgm:t>
    </dgm:pt>
    <dgm:pt modelId="{4C7477E6-FC1E-427B-94B9-94D966A120C2}" type="parTrans" cxnId="{2EDAE485-57A3-4AEC-B9C3-C35ED065D9BD}">
      <dgm:prSet/>
      <dgm:spPr/>
      <dgm:t>
        <a:bodyPr/>
        <a:lstStyle/>
        <a:p>
          <a:endParaRPr lang="en-US"/>
        </a:p>
      </dgm:t>
    </dgm:pt>
    <dgm:pt modelId="{14AF4E4A-EC35-4D12-9858-8FAD985A48EF}" type="sibTrans" cxnId="{2EDAE485-57A3-4AEC-B9C3-C35ED065D9BD}">
      <dgm:prSet/>
      <dgm:spPr/>
      <dgm:t>
        <a:bodyPr/>
        <a:lstStyle/>
        <a:p>
          <a:endParaRPr lang="en-US"/>
        </a:p>
      </dgm:t>
    </dgm:pt>
    <dgm:pt modelId="{ED8AB8B1-3C44-428D-A17D-F877083E0813}">
      <dgm:prSet/>
      <dgm:spPr/>
      <dgm:t>
        <a:bodyPr/>
        <a:lstStyle/>
        <a:p>
          <a:r>
            <a:rPr lang="en-US" dirty="0"/>
            <a:t>Castelnuovo Don Bosco</a:t>
          </a:r>
        </a:p>
      </dgm:t>
    </dgm:pt>
    <dgm:pt modelId="{6CC323DE-96BA-4E95-8890-32FC5FBB3CF4}" type="parTrans" cxnId="{070390EE-0FBC-49D8-865F-4078D28BF3A9}">
      <dgm:prSet/>
      <dgm:spPr/>
      <dgm:t>
        <a:bodyPr/>
        <a:lstStyle/>
        <a:p>
          <a:endParaRPr lang="en-US"/>
        </a:p>
      </dgm:t>
    </dgm:pt>
    <dgm:pt modelId="{24F1B076-B5EB-49F9-8E27-F0E1E28CC472}" type="sibTrans" cxnId="{070390EE-0FBC-49D8-865F-4078D28BF3A9}">
      <dgm:prSet/>
      <dgm:spPr/>
      <dgm:t>
        <a:bodyPr/>
        <a:lstStyle/>
        <a:p>
          <a:endParaRPr lang="en-US"/>
        </a:p>
      </dgm:t>
    </dgm:pt>
    <dgm:pt modelId="{5D34771A-78C7-EB40-AE55-E0D941F1F154}">
      <dgm:prSet custT="1"/>
      <dgm:spPr/>
      <dgm:t>
        <a:bodyPr/>
        <a:lstStyle/>
        <a:p>
          <a:pPr algn="l"/>
          <a:r>
            <a:rPr lang="en-US" sz="1500" b="1" dirty="0"/>
            <a:t>           San Giovanni Bosco</a:t>
          </a:r>
        </a:p>
        <a:p>
          <a:pPr algn="ctr"/>
          <a:endParaRPr lang="en-US" sz="200" b="1" dirty="0"/>
        </a:p>
      </dgm:t>
    </dgm:pt>
    <dgm:pt modelId="{3D6AC3ED-85DD-8444-AEB4-7F4901077E40}" type="parTrans" cxnId="{97CBEA6C-3A07-AF47-8978-0F4B757768FE}">
      <dgm:prSet/>
      <dgm:spPr/>
      <dgm:t>
        <a:bodyPr/>
        <a:lstStyle/>
        <a:p>
          <a:endParaRPr lang="it-IT"/>
        </a:p>
      </dgm:t>
    </dgm:pt>
    <dgm:pt modelId="{673A8630-B3EE-B446-8D6A-DFFF5C829BF4}" type="sibTrans" cxnId="{97CBEA6C-3A07-AF47-8978-0F4B757768FE}">
      <dgm:prSet/>
      <dgm:spPr/>
      <dgm:t>
        <a:bodyPr/>
        <a:lstStyle/>
        <a:p>
          <a:endParaRPr lang="it-IT"/>
        </a:p>
      </dgm:t>
    </dgm:pt>
    <dgm:pt modelId="{31DDC767-4AD5-4936-BE81-B1DD3574A3EA}" type="pres">
      <dgm:prSet presAssocID="{F8545C7E-1ECD-4324-B9C9-ECDA4E3CC112}" presName="root" presStyleCnt="0">
        <dgm:presLayoutVars>
          <dgm:chMax/>
          <dgm:chPref/>
          <dgm:animLvl val="lvl"/>
        </dgm:presLayoutVars>
      </dgm:prSet>
      <dgm:spPr/>
    </dgm:pt>
    <dgm:pt modelId="{56156791-9BD6-430F-87E4-EAABC3345EE0}" type="pres">
      <dgm:prSet presAssocID="{F8545C7E-1ECD-4324-B9C9-ECDA4E3CC112}" presName="divider" presStyleLbl="alignAcc1" presStyleIdx="0" presStyleCnt="1"/>
      <dgm:spPr>
        <a:solidFill>
          <a:schemeClr val="dk2">
            <a:alpha val="90000"/>
            <a:hueOff val="0"/>
            <a:satOff val="0"/>
            <a:lumOff val="0"/>
            <a:alphaOff val="0"/>
          </a:schemeClr>
        </a:solidFill>
        <a:ln w="12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 w="med" len="med"/>
        </a:ln>
        <a:effectLst/>
      </dgm:spPr>
    </dgm:pt>
    <dgm:pt modelId="{B7742174-12DC-4B05-A82C-01BE1F454FB2}" type="pres">
      <dgm:prSet presAssocID="{F8545C7E-1ECD-4324-B9C9-ECDA4E3CC112}" presName="nodes" presStyleCnt="0">
        <dgm:presLayoutVars>
          <dgm:chMax/>
          <dgm:chPref/>
          <dgm:animLvl val="lvl"/>
        </dgm:presLayoutVars>
      </dgm:prSet>
      <dgm:spPr/>
    </dgm:pt>
    <dgm:pt modelId="{6B0CCD8D-04FA-4EC3-B41F-B1CC466AEC91}" type="pres">
      <dgm:prSet presAssocID="{17AD43DF-BC9D-4D6D-B072-F24634882359}" presName="composite" presStyleCnt="0"/>
      <dgm:spPr/>
    </dgm:pt>
    <dgm:pt modelId="{ECF7EB15-7719-487C-884A-F9B207CBF3C1}" type="pres">
      <dgm:prSet presAssocID="{17AD43DF-BC9D-4D6D-B072-F24634882359}" presName="ConnectorPoint" presStyleLbl="lnNode1" presStyleIdx="0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F1C23C1-D94B-4966-94CF-3BFD8557E246}" type="pres">
      <dgm:prSet presAssocID="{17AD43DF-BC9D-4D6D-B072-F24634882359}" presName="DropPinPlaceHolder" presStyleCnt="0"/>
      <dgm:spPr/>
    </dgm:pt>
    <dgm:pt modelId="{5E0691E3-EA3F-499E-8F1B-13EA27048F83}" type="pres">
      <dgm:prSet presAssocID="{17AD43DF-BC9D-4D6D-B072-F24634882359}" presName="DropPin" presStyleLbl="alignNode1" presStyleIdx="0" presStyleCnt="12"/>
      <dgm:spPr/>
    </dgm:pt>
    <dgm:pt modelId="{691E3191-A23F-44FD-AD5E-337A2636C1B9}" type="pres">
      <dgm:prSet presAssocID="{17AD43DF-BC9D-4D6D-B072-F24634882359}" presName="Ellipse" presStyleLbl="fgAcc1" presStyleIdx="0" presStyleCnt="6"/>
      <dgm:spPr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EBB3B97-187A-4D06-96BD-9EF9A2B8A6DE}" type="pres">
      <dgm:prSet presAssocID="{17AD43DF-BC9D-4D6D-B072-F24634882359}" presName="L2TextContainer" presStyleLbl="revTx" presStyleIdx="0" presStyleCnt="6">
        <dgm:presLayoutVars>
          <dgm:bulletEnabled val="1"/>
        </dgm:presLayoutVars>
      </dgm:prSet>
      <dgm:spPr/>
    </dgm:pt>
    <dgm:pt modelId="{9AD04D75-44EE-4C79-B23C-25B6C2177B52}" type="pres">
      <dgm:prSet presAssocID="{17AD43DF-BC9D-4D6D-B072-F24634882359}" presName="L1TextContainer" presStyleLbl="alignNode1" presStyleIdx="1" presStyleCnt="12" custLinFactNeighborX="307" custLinFactNeighborY="-24054">
        <dgm:presLayoutVars>
          <dgm:chMax val="1"/>
          <dgm:chPref val="1"/>
          <dgm:bulletEnabled val="1"/>
        </dgm:presLayoutVars>
      </dgm:prSet>
      <dgm:spPr/>
    </dgm:pt>
    <dgm:pt modelId="{171C6E3C-07C2-45E0-A6CF-69BD2AD1C582}" type="pres">
      <dgm:prSet presAssocID="{17AD43DF-BC9D-4D6D-B072-F24634882359}" presName="ConnectLine" presStyleLbl="sibTrans1D1" presStyleIdx="0" presStyleCnt="6"/>
      <dgm:spPr/>
    </dgm:pt>
    <dgm:pt modelId="{3B1FF205-EFDF-4ED1-8401-5610E8E91157}" type="pres">
      <dgm:prSet presAssocID="{17AD43DF-BC9D-4D6D-B072-F24634882359}" presName="EmptyPlaceHolder" presStyleCnt="0"/>
      <dgm:spPr/>
    </dgm:pt>
    <dgm:pt modelId="{F1BBCD14-963E-4723-AD26-DA463FF6131E}" type="pres">
      <dgm:prSet presAssocID="{CD247633-6BB2-4FA0-A59F-C04F7EED8404}" presName="spaceBetweenRectangles" presStyleCnt="0"/>
      <dgm:spPr/>
    </dgm:pt>
    <dgm:pt modelId="{C9B3955F-509A-4693-B1DC-932F47CB943D}" type="pres">
      <dgm:prSet presAssocID="{7C96F633-4413-4B3E-AFCE-3C3714695EC1}" presName="composite" presStyleCnt="0"/>
      <dgm:spPr/>
    </dgm:pt>
    <dgm:pt modelId="{863FE7F3-CA18-49BB-9D08-56EF92F7A445}" type="pres">
      <dgm:prSet presAssocID="{7C96F633-4413-4B3E-AFCE-3C3714695EC1}" presName="ConnectorPoint" presStyleLbl="lnNode1" presStyleIdx="1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538851D-2800-4E1A-BA76-E439F18BDF6A}" type="pres">
      <dgm:prSet presAssocID="{7C96F633-4413-4B3E-AFCE-3C3714695EC1}" presName="DropPinPlaceHolder" presStyleCnt="0"/>
      <dgm:spPr/>
    </dgm:pt>
    <dgm:pt modelId="{6DC779CD-4770-4BD3-8589-BD23A8F55666}" type="pres">
      <dgm:prSet presAssocID="{7C96F633-4413-4B3E-AFCE-3C3714695EC1}" presName="DropPin" presStyleLbl="alignNode1" presStyleIdx="2" presStyleCnt="12"/>
      <dgm:spPr/>
    </dgm:pt>
    <dgm:pt modelId="{60A907CC-DB40-43D1-B3DB-7794B98CCAFC}" type="pres">
      <dgm:prSet presAssocID="{7C96F633-4413-4B3E-AFCE-3C3714695EC1}" presName="Ellipse" presStyleLbl="fgAcc1" presStyleIdx="1" presStyleCnt="6"/>
      <dgm:spPr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866A8B2F-93A1-47F4-926D-BA07D9E54B98}" type="pres">
      <dgm:prSet presAssocID="{7C96F633-4413-4B3E-AFCE-3C3714695EC1}" presName="L2TextContainer" presStyleLbl="revTx" presStyleIdx="1" presStyleCnt="6">
        <dgm:presLayoutVars>
          <dgm:bulletEnabled val="1"/>
        </dgm:presLayoutVars>
      </dgm:prSet>
      <dgm:spPr/>
    </dgm:pt>
    <dgm:pt modelId="{99739CEA-85A6-4125-B94A-31340DD69503}" type="pres">
      <dgm:prSet presAssocID="{7C96F633-4413-4B3E-AFCE-3C3714695EC1}" presName="L1TextContainer" presStyleLbl="alignNode1" presStyleIdx="3" presStyleCnt="12">
        <dgm:presLayoutVars>
          <dgm:chMax val="1"/>
          <dgm:chPref val="1"/>
          <dgm:bulletEnabled val="1"/>
        </dgm:presLayoutVars>
      </dgm:prSet>
      <dgm:spPr/>
    </dgm:pt>
    <dgm:pt modelId="{D9B6BA00-DD49-4754-97CC-66D805F9B628}" type="pres">
      <dgm:prSet presAssocID="{7C96F633-4413-4B3E-AFCE-3C3714695EC1}" presName="ConnectLine" presStyleLbl="sibTrans1D1" presStyleIdx="1" presStyleCnt="6"/>
      <dgm:spPr/>
    </dgm:pt>
    <dgm:pt modelId="{B9642A9F-8129-4ECF-B97E-23B3D67D5DE0}" type="pres">
      <dgm:prSet presAssocID="{7C96F633-4413-4B3E-AFCE-3C3714695EC1}" presName="EmptyPlaceHolder" presStyleCnt="0"/>
      <dgm:spPr/>
    </dgm:pt>
    <dgm:pt modelId="{5E932E7F-77B4-4EF6-AEC8-4C6A8E57E03A}" type="pres">
      <dgm:prSet presAssocID="{271AD381-4A02-4F31-92DF-ABAE58BD9344}" presName="spaceBetweenRectangles" presStyleCnt="0"/>
      <dgm:spPr/>
    </dgm:pt>
    <dgm:pt modelId="{C99C1B6B-12E5-4C0C-AE84-54198BA7AB4E}" type="pres">
      <dgm:prSet presAssocID="{4470B78A-DA2A-40B6-A1A3-2416CC5A743A}" presName="composite" presStyleCnt="0"/>
      <dgm:spPr/>
    </dgm:pt>
    <dgm:pt modelId="{0C6BECB0-940C-4AD9-8C80-82C9A3DA4BB7}" type="pres">
      <dgm:prSet presAssocID="{4470B78A-DA2A-40B6-A1A3-2416CC5A743A}" presName="ConnectorPoint" presStyleLbl="lnNode1" presStyleIdx="2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DC77120-EA73-456E-82B3-6573C95E205C}" type="pres">
      <dgm:prSet presAssocID="{4470B78A-DA2A-40B6-A1A3-2416CC5A743A}" presName="DropPinPlaceHolder" presStyleCnt="0"/>
      <dgm:spPr/>
    </dgm:pt>
    <dgm:pt modelId="{0534C744-C939-4917-BC36-C1115FD2AA09}" type="pres">
      <dgm:prSet presAssocID="{4470B78A-DA2A-40B6-A1A3-2416CC5A743A}" presName="DropPin" presStyleLbl="alignNode1" presStyleIdx="4" presStyleCnt="12"/>
      <dgm:spPr/>
    </dgm:pt>
    <dgm:pt modelId="{31BC8B5A-D227-499F-97B0-7997771D05FB}" type="pres">
      <dgm:prSet presAssocID="{4470B78A-DA2A-40B6-A1A3-2416CC5A743A}" presName="Ellipse" presStyleLbl="fgAcc1" presStyleIdx="2" presStyleCnt="6"/>
      <dgm:spPr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AF0D871-AC46-45E9-BA3B-312FD644E1F1}" type="pres">
      <dgm:prSet presAssocID="{4470B78A-DA2A-40B6-A1A3-2416CC5A743A}" presName="L2TextContainer" presStyleLbl="revTx" presStyleIdx="2" presStyleCnt="6">
        <dgm:presLayoutVars>
          <dgm:bulletEnabled val="1"/>
        </dgm:presLayoutVars>
      </dgm:prSet>
      <dgm:spPr/>
    </dgm:pt>
    <dgm:pt modelId="{A09AAE8F-A256-4896-8D21-74A3126E3464}" type="pres">
      <dgm:prSet presAssocID="{4470B78A-DA2A-40B6-A1A3-2416CC5A743A}" presName="L1TextContainer" presStyleLbl="alignNode1" presStyleIdx="5" presStyleCnt="12">
        <dgm:presLayoutVars>
          <dgm:chMax val="1"/>
          <dgm:chPref val="1"/>
          <dgm:bulletEnabled val="1"/>
        </dgm:presLayoutVars>
      </dgm:prSet>
      <dgm:spPr/>
    </dgm:pt>
    <dgm:pt modelId="{142FC8EB-3D49-4D45-A010-78B8148018AE}" type="pres">
      <dgm:prSet presAssocID="{4470B78A-DA2A-40B6-A1A3-2416CC5A743A}" presName="ConnectLine" presStyleLbl="sibTrans1D1" presStyleIdx="2" presStyleCnt="6"/>
      <dgm:spPr/>
    </dgm:pt>
    <dgm:pt modelId="{115D40D6-0A0C-4571-B4E0-295C219A84CB}" type="pres">
      <dgm:prSet presAssocID="{4470B78A-DA2A-40B6-A1A3-2416CC5A743A}" presName="EmptyPlaceHolder" presStyleCnt="0"/>
      <dgm:spPr/>
    </dgm:pt>
    <dgm:pt modelId="{BDA426D8-5204-4A61-9663-B1DE2F698A51}" type="pres">
      <dgm:prSet presAssocID="{FC0C4A84-B452-4434-97B0-B45F0E677DD7}" presName="spaceBetweenRectangles" presStyleCnt="0"/>
      <dgm:spPr/>
    </dgm:pt>
    <dgm:pt modelId="{753D3863-E030-447E-98FB-E692296B26AE}" type="pres">
      <dgm:prSet presAssocID="{4A5E3DE4-43CD-453F-88C8-7D456FC301D5}" presName="composite" presStyleCnt="0"/>
      <dgm:spPr/>
    </dgm:pt>
    <dgm:pt modelId="{2A764B7E-8602-4419-9F6D-4DCADD9CFBC2}" type="pres">
      <dgm:prSet presAssocID="{4A5E3DE4-43CD-453F-88C8-7D456FC301D5}" presName="ConnectorPoint" presStyleLbl="lnNode1" presStyleIdx="3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1DDDDB4-287E-48CD-864A-67EAD6D25E05}" type="pres">
      <dgm:prSet presAssocID="{4A5E3DE4-43CD-453F-88C8-7D456FC301D5}" presName="DropPinPlaceHolder" presStyleCnt="0"/>
      <dgm:spPr/>
    </dgm:pt>
    <dgm:pt modelId="{E573C1E4-5A3C-45B2-8102-5C52840BD442}" type="pres">
      <dgm:prSet presAssocID="{4A5E3DE4-43CD-453F-88C8-7D456FC301D5}" presName="DropPin" presStyleLbl="alignNode1" presStyleIdx="6" presStyleCnt="12"/>
      <dgm:spPr/>
    </dgm:pt>
    <dgm:pt modelId="{0C49DD11-230B-45E0-9A48-63FD39E3A93C}" type="pres">
      <dgm:prSet presAssocID="{4A5E3DE4-43CD-453F-88C8-7D456FC301D5}" presName="Ellipse" presStyleLbl="fgAcc1" presStyleIdx="3" presStyleCnt="6"/>
      <dgm:spPr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22481B5-30D4-4F15-AC75-CC103EA2AE0B}" type="pres">
      <dgm:prSet presAssocID="{4A5E3DE4-43CD-453F-88C8-7D456FC301D5}" presName="L2TextContainer" presStyleLbl="revTx" presStyleIdx="3" presStyleCnt="6">
        <dgm:presLayoutVars>
          <dgm:bulletEnabled val="1"/>
        </dgm:presLayoutVars>
      </dgm:prSet>
      <dgm:spPr/>
    </dgm:pt>
    <dgm:pt modelId="{E74F4BCA-5517-48FD-9E9A-D6FC9B13471F}" type="pres">
      <dgm:prSet presAssocID="{4A5E3DE4-43CD-453F-88C8-7D456FC301D5}" presName="L1TextContainer" presStyleLbl="alignNode1" presStyleIdx="7" presStyleCnt="12">
        <dgm:presLayoutVars>
          <dgm:chMax val="1"/>
          <dgm:chPref val="1"/>
          <dgm:bulletEnabled val="1"/>
        </dgm:presLayoutVars>
      </dgm:prSet>
      <dgm:spPr/>
    </dgm:pt>
    <dgm:pt modelId="{6431C759-573C-4FB0-85BF-6F5360969EB4}" type="pres">
      <dgm:prSet presAssocID="{4A5E3DE4-43CD-453F-88C8-7D456FC301D5}" presName="ConnectLine" presStyleLbl="sibTrans1D1" presStyleIdx="3" presStyleCnt="6"/>
      <dgm:spPr/>
    </dgm:pt>
    <dgm:pt modelId="{4EFF75AB-A7EC-4231-B34F-3C77FE836AC7}" type="pres">
      <dgm:prSet presAssocID="{4A5E3DE4-43CD-453F-88C8-7D456FC301D5}" presName="EmptyPlaceHolder" presStyleCnt="0"/>
      <dgm:spPr/>
    </dgm:pt>
    <dgm:pt modelId="{F63DB092-C564-4937-A015-9B08DC0C832C}" type="pres">
      <dgm:prSet presAssocID="{14AF4E4A-EC35-4D12-9858-8FAD985A48EF}" presName="spaceBetweenRectangles" presStyleCnt="0"/>
      <dgm:spPr/>
    </dgm:pt>
    <dgm:pt modelId="{CE9B2F9E-DA1C-4E26-B7E6-962902A38F42}" type="pres">
      <dgm:prSet presAssocID="{5C747492-2369-49C1-A21D-E8896B6D9520}" presName="composite" presStyleCnt="0"/>
      <dgm:spPr/>
    </dgm:pt>
    <dgm:pt modelId="{D3E36A00-0CE9-40E9-A278-6D989C0573FE}" type="pres">
      <dgm:prSet presAssocID="{5C747492-2369-49C1-A21D-E8896B6D9520}" presName="ConnectorPoint" presStyleLbl="lnNode1" presStyleIdx="4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CB580DF-3B3F-4EAD-A429-6BCA0673E41F}" type="pres">
      <dgm:prSet presAssocID="{5C747492-2369-49C1-A21D-E8896B6D9520}" presName="DropPinPlaceHolder" presStyleCnt="0"/>
      <dgm:spPr/>
    </dgm:pt>
    <dgm:pt modelId="{E5BE075F-2AC9-44A9-9C74-9C7651939BBA}" type="pres">
      <dgm:prSet presAssocID="{5C747492-2369-49C1-A21D-E8896B6D9520}" presName="DropPin" presStyleLbl="alignNode1" presStyleIdx="8" presStyleCnt="12"/>
      <dgm:spPr/>
    </dgm:pt>
    <dgm:pt modelId="{30D3E2AE-F251-4C46-B93E-6C951324F2ED}" type="pres">
      <dgm:prSet presAssocID="{5C747492-2369-49C1-A21D-E8896B6D9520}" presName="Ellipse" presStyleLbl="fgAcc1" presStyleIdx="4" presStyleCnt="6"/>
      <dgm:spPr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67CCD113-21A7-4706-A102-6CD8F703497B}" type="pres">
      <dgm:prSet presAssocID="{5C747492-2369-49C1-A21D-E8896B6D9520}" presName="L2TextContainer" presStyleLbl="revTx" presStyleIdx="4" presStyleCnt="6">
        <dgm:presLayoutVars>
          <dgm:bulletEnabled val="1"/>
        </dgm:presLayoutVars>
      </dgm:prSet>
      <dgm:spPr/>
    </dgm:pt>
    <dgm:pt modelId="{2BD081A9-E4B7-43C3-8A6E-0FC7388B568B}" type="pres">
      <dgm:prSet presAssocID="{5C747492-2369-49C1-A21D-E8896B6D9520}" presName="L1TextContainer" presStyleLbl="alignNode1" presStyleIdx="9" presStyleCnt="12">
        <dgm:presLayoutVars>
          <dgm:chMax val="1"/>
          <dgm:chPref val="1"/>
          <dgm:bulletEnabled val="1"/>
        </dgm:presLayoutVars>
      </dgm:prSet>
      <dgm:spPr/>
    </dgm:pt>
    <dgm:pt modelId="{83470848-C9B4-49DC-8935-82837DCD8960}" type="pres">
      <dgm:prSet presAssocID="{5C747492-2369-49C1-A21D-E8896B6D9520}" presName="ConnectLine" presStyleLbl="sibTrans1D1" presStyleIdx="4" presStyleCnt="6"/>
      <dgm:spPr/>
    </dgm:pt>
    <dgm:pt modelId="{0D69F0D9-4BE2-459B-8587-7D4ED7A59B1F}" type="pres">
      <dgm:prSet presAssocID="{5C747492-2369-49C1-A21D-E8896B6D9520}" presName="EmptyPlaceHolder" presStyleCnt="0"/>
      <dgm:spPr/>
    </dgm:pt>
    <dgm:pt modelId="{52B03970-5FE1-4D62-A3BB-D8DB8459AE73}" type="pres">
      <dgm:prSet presAssocID="{775C8285-2591-40CA-92E1-97A9C9D4813B}" presName="spaceBetweenRectangles" presStyleCnt="0"/>
      <dgm:spPr/>
    </dgm:pt>
    <dgm:pt modelId="{5EFAA56A-E750-4A56-9225-E0A4FE41D7F7}" type="pres">
      <dgm:prSet presAssocID="{76F340BD-38B5-4641-BDD3-C7A32B5139F9}" presName="composite" presStyleCnt="0"/>
      <dgm:spPr/>
    </dgm:pt>
    <dgm:pt modelId="{819B0780-DB75-41A8-AFCA-7029B3E3EDD0}" type="pres">
      <dgm:prSet presAssocID="{76F340BD-38B5-4641-BDD3-C7A32B5139F9}" presName="ConnectorPoint" presStyleLbl="lnNode1" presStyleIdx="5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4760DB8-0873-40AB-809B-3F8DF84ADBEA}" type="pres">
      <dgm:prSet presAssocID="{76F340BD-38B5-4641-BDD3-C7A32B5139F9}" presName="DropPinPlaceHolder" presStyleCnt="0"/>
      <dgm:spPr/>
    </dgm:pt>
    <dgm:pt modelId="{3C871129-5D1F-4FA4-8475-EFECED101A8B}" type="pres">
      <dgm:prSet presAssocID="{76F340BD-38B5-4641-BDD3-C7A32B5139F9}" presName="DropPin" presStyleLbl="alignNode1" presStyleIdx="10" presStyleCnt="12"/>
      <dgm:spPr/>
    </dgm:pt>
    <dgm:pt modelId="{4E477F05-04F2-4238-AE8E-FD8BDAED15CF}" type="pres">
      <dgm:prSet presAssocID="{76F340BD-38B5-4641-BDD3-C7A32B5139F9}" presName="Ellipse" presStyleLbl="fgAcc1" presStyleIdx="5" presStyleCnt="6"/>
      <dgm:spPr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C2EA814B-5E34-42C7-A0A5-434A400FF1C9}" type="pres">
      <dgm:prSet presAssocID="{76F340BD-38B5-4641-BDD3-C7A32B5139F9}" presName="L2TextContainer" presStyleLbl="revTx" presStyleIdx="5" presStyleCnt="6">
        <dgm:presLayoutVars>
          <dgm:bulletEnabled val="1"/>
        </dgm:presLayoutVars>
      </dgm:prSet>
      <dgm:spPr/>
    </dgm:pt>
    <dgm:pt modelId="{583E80E8-2EE6-40A0-8302-A161EAFE95F7}" type="pres">
      <dgm:prSet presAssocID="{76F340BD-38B5-4641-BDD3-C7A32B5139F9}" presName="L1TextContainer" presStyleLbl="alignNode1" presStyleIdx="11" presStyleCnt="12" custScaleY="140335">
        <dgm:presLayoutVars>
          <dgm:chMax val="1"/>
          <dgm:chPref val="1"/>
          <dgm:bulletEnabled val="1"/>
        </dgm:presLayoutVars>
      </dgm:prSet>
      <dgm:spPr/>
    </dgm:pt>
    <dgm:pt modelId="{E1F43831-DE2B-4AB8-915B-7C408F95E325}" type="pres">
      <dgm:prSet presAssocID="{76F340BD-38B5-4641-BDD3-C7A32B5139F9}" presName="ConnectLine" presStyleLbl="sibTrans1D1" presStyleIdx="5" presStyleCnt="6"/>
      <dgm:spPr/>
    </dgm:pt>
    <dgm:pt modelId="{33676A46-F7AF-4ECB-A4F6-D951B48949E3}" type="pres">
      <dgm:prSet presAssocID="{76F340BD-38B5-4641-BDD3-C7A32B5139F9}" presName="EmptyPlaceHolder" presStyleCnt="0"/>
      <dgm:spPr/>
    </dgm:pt>
  </dgm:ptLst>
  <dgm:cxnLst>
    <dgm:cxn modelId="{D1AEB601-F36E-429A-9A11-6693F116AF6C}" type="presOf" srcId="{76F340BD-38B5-4641-BDD3-C7A32B5139F9}" destId="{583E80E8-2EE6-40A0-8302-A161EAFE95F7}" srcOrd="0" destOrd="0" presId="urn:microsoft.com/office/officeart/2024/3/layout/SimpleTimelineDefaultVariant"/>
    <dgm:cxn modelId="{4A823A19-8FD2-47DA-8237-E9816D7B7C9B}" type="presOf" srcId="{7C96F633-4413-4B3E-AFCE-3C3714695EC1}" destId="{99739CEA-85A6-4125-B94A-31340DD69503}" srcOrd="0" destOrd="0" presId="urn:microsoft.com/office/officeart/2024/3/layout/SimpleTimelineDefaultVariant"/>
    <dgm:cxn modelId="{D84B681C-AE7B-4E9D-A3AF-2872E3D84E60}" srcId="{7C96F633-4413-4B3E-AFCE-3C3714695EC1}" destId="{1C5C95CA-9006-4A0E-8ED5-0083BFABF555}" srcOrd="0" destOrd="0" parTransId="{66C1E84C-6FF5-491B-9C37-2120B8E20BE1}" sibTransId="{A9DC4143-5BB4-4039-BF41-03545AAC7842}"/>
    <dgm:cxn modelId="{54A7A920-B55C-4DCC-A650-1440EA3CFCBC}" type="presOf" srcId="{5C747492-2369-49C1-A21D-E8896B6D9520}" destId="{2BD081A9-E4B7-43C3-8A6E-0FC7388B568B}" srcOrd="0" destOrd="0" presId="urn:microsoft.com/office/officeart/2024/3/layout/SimpleTimelineDefaultVariant"/>
    <dgm:cxn modelId="{70C82523-EA92-4ECE-8C4B-7EFB628709F8}" type="presOf" srcId="{E4B70E3E-BA3A-431D-9197-04C813086902}" destId="{7EBB3B97-187A-4D06-96BD-9EF9A2B8A6DE}" srcOrd="0" destOrd="2" presId="urn:microsoft.com/office/officeart/2024/3/layout/SimpleTimelineDefaultVariant"/>
    <dgm:cxn modelId="{DDE22443-265F-41E4-BB79-127C8742ADC1}" srcId="{F8545C7E-1ECD-4324-B9C9-ECDA4E3CC112}" destId="{5C747492-2369-49C1-A21D-E8896B6D9520}" srcOrd="4" destOrd="0" parTransId="{679CCCDA-92D7-482B-816E-8D5F8239AF22}" sibTransId="{775C8285-2591-40CA-92E1-97A9C9D4813B}"/>
    <dgm:cxn modelId="{37932345-5F41-47AA-AC1E-BB468379FC4D}" type="presOf" srcId="{D579F0F1-020C-47B4-9ABF-7EEE4FDE494B}" destId="{67CCD113-21A7-4706-A102-6CD8F703497B}" srcOrd="0" destOrd="0" presId="urn:microsoft.com/office/officeart/2024/3/layout/SimpleTimelineDefaultVariant"/>
    <dgm:cxn modelId="{5346BC50-B3EC-2946-9DAE-B441029E4144}" type="presOf" srcId="{5D34771A-78C7-EB40-AE55-E0D941F1F154}" destId="{7EBB3B97-187A-4D06-96BD-9EF9A2B8A6DE}" srcOrd="0" destOrd="1" presId="urn:microsoft.com/office/officeart/2024/3/layout/SimpleTimelineDefaultVariant"/>
    <dgm:cxn modelId="{97CBEA6C-3A07-AF47-8978-0F4B757768FE}" srcId="{17AD43DF-BC9D-4D6D-B072-F24634882359}" destId="{5D34771A-78C7-EB40-AE55-E0D941F1F154}" srcOrd="1" destOrd="0" parTransId="{3D6AC3ED-85DD-8444-AEB4-7F4901077E40}" sibTransId="{673A8630-B3EE-B446-8D6A-DFFF5C829BF4}"/>
    <dgm:cxn modelId="{4F8D8C77-74C6-4F66-A279-D991E1EFF53B}" srcId="{76F340BD-38B5-4641-BDD3-C7A32B5139F9}" destId="{3B9C7CA2-9238-4D8A-8D80-FBE585CEFE2E}" srcOrd="0" destOrd="0" parTransId="{5049940E-8EBA-4E4D-83AD-70FF8B0B7F29}" sibTransId="{91E94D47-273B-46F4-A3CF-4C2B43BC3777}"/>
    <dgm:cxn modelId="{F174D180-4DDD-4C70-964E-52193D0F8804}" type="presOf" srcId="{3B9C7CA2-9238-4D8A-8D80-FBE585CEFE2E}" destId="{C2EA814B-5E34-42C7-A0A5-434A400FF1C9}" srcOrd="0" destOrd="0" presId="urn:microsoft.com/office/officeart/2024/3/layout/SimpleTimelineDefaultVariant"/>
    <dgm:cxn modelId="{3535D781-6FE3-4823-A5EC-1F2FCC5707F6}" srcId="{F8545C7E-1ECD-4324-B9C9-ECDA4E3CC112}" destId="{76F340BD-38B5-4641-BDD3-C7A32B5139F9}" srcOrd="5" destOrd="0" parTransId="{3B5A41D8-D72D-4CBF-B710-1A4A1C999812}" sibTransId="{BF92F8C9-3AA8-4644-8D62-8127D8BB4FE6}"/>
    <dgm:cxn modelId="{2A232F82-305D-4412-B36D-1EC653061F63}" type="presOf" srcId="{17AD43DF-BC9D-4D6D-B072-F24634882359}" destId="{9AD04D75-44EE-4C79-B23C-25B6C2177B52}" srcOrd="0" destOrd="0" presId="urn:microsoft.com/office/officeart/2024/3/layout/SimpleTimelineDefaultVariant"/>
    <dgm:cxn modelId="{00D70483-CEF9-4AAE-AF6A-D5CD2B15709E}" srcId="{4470B78A-DA2A-40B6-A1A3-2416CC5A743A}" destId="{B19512D1-5FEF-4E23-997B-33EFA1702385}" srcOrd="0" destOrd="0" parTransId="{1FD66417-32E3-49B9-967C-8A5FF839F236}" sibTransId="{181AAB02-E49F-47D5-B464-7361DB2EA990}"/>
    <dgm:cxn modelId="{2EDAE485-57A3-4AEC-B9C3-C35ED065D9BD}" srcId="{F8545C7E-1ECD-4324-B9C9-ECDA4E3CC112}" destId="{4A5E3DE4-43CD-453F-88C8-7D456FC301D5}" srcOrd="3" destOrd="0" parTransId="{4C7477E6-FC1E-427B-94B9-94D966A120C2}" sibTransId="{14AF4E4A-EC35-4D12-9858-8FAD985A48EF}"/>
    <dgm:cxn modelId="{CBB69CB5-84C6-4565-9C4A-81BFF281229E}" srcId="{17AD43DF-BC9D-4D6D-B072-F24634882359}" destId="{4E0A6002-EEFE-4733-B821-3F69CDEDB48E}" srcOrd="0" destOrd="0" parTransId="{5410592B-83E4-4293-992C-F9F88E3132AE}" sibTransId="{15B3D041-33A2-4DA0-89AA-AABE7569E9A7}"/>
    <dgm:cxn modelId="{27194FB8-601A-4DE6-8280-063864953B6C}" srcId="{17AD43DF-BC9D-4D6D-B072-F24634882359}" destId="{E4B70E3E-BA3A-431D-9197-04C813086902}" srcOrd="2" destOrd="0" parTransId="{CB150055-BFF6-46BF-B8F0-5F1851B47AE9}" sibTransId="{34EC9F38-6452-4F7B-A140-368BC385FCE3}"/>
    <dgm:cxn modelId="{E1FCA9BF-834B-46F3-A91E-74C8B6ACE0F9}" type="presOf" srcId="{ED8AB8B1-3C44-428D-A17D-F877083E0813}" destId="{A22481B5-30D4-4F15-AC75-CC103EA2AE0B}" srcOrd="0" destOrd="0" presId="urn:microsoft.com/office/officeart/2024/3/layout/SimpleTimelineDefaultVariant"/>
    <dgm:cxn modelId="{E44C27C0-F199-4D4F-9179-6C027D2071BA}" type="presOf" srcId="{1C5C95CA-9006-4A0E-8ED5-0083BFABF555}" destId="{866A8B2F-93A1-47F4-926D-BA07D9E54B98}" srcOrd="0" destOrd="0" presId="urn:microsoft.com/office/officeart/2024/3/layout/SimpleTimelineDefaultVariant"/>
    <dgm:cxn modelId="{44FBB6C8-EBE5-4D87-8DD9-33A26E15C481}" type="presOf" srcId="{4470B78A-DA2A-40B6-A1A3-2416CC5A743A}" destId="{A09AAE8F-A256-4896-8D21-74A3126E3464}" srcOrd="0" destOrd="0" presId="urn:microsoft.com/office/officeart/2024/3/layout/SimpleTimelineDefaultVariant"/>
    <dgm:cxn modelId="{635B14CA-CEB0-4851-A74E-743318967C9B}" type="presOf" srcId="{B19512D1-5FEF-4E23-997B-33EFA1702385}" destId="{7AF0D871-AC46-45E9-BA3B-312FD644E1F1}" srcOrd="0" destOrd="0" presId="urn:microsoft.com/office/officeart/2024/3/layout/SimpleTimelineDefaultVariant"/>
    <dgm:cxn modelId="{2148BACF-0450-48C8-8D6F-3F53FD6EDBB6}" srcId="{F8545C7E-1ECD-4324-B9C9-ECDA4E3CC112}" destId="{4470B78A-DA2A-40B6-A1A3-2416CC5A743A}" srcOrd="2" destOrd="0" parTransId="{AFD2A142-2A94-4684-B08C-6D1DC0F3447F}" sibTransId="{FC0C4A84-B452-4434-97B0-B45F0E677DD7}"/>
    <dgm:cxn modelId="{58DADADE-E7AF-4B3E-A35A-ADD59DC7FDE4}" type="presOf" srcId="{F8545C7E-1ECD-4324-B9C9-ECDA4E3CC112}" destId="{31DDC767-4AD5-4936-BE81-B1DD3574A3EA}" srcOrd="0" destOrd="0" presId="urn:microsoft.com/office/officeart/2024/3/layout/SimpleTimelineDefaultVariant"/>
    <dgm:cxn modelId="{AD8A12E2-EA2C-4BA8-92DB-6E9B10EB1D0D}" srcId="{F8545C7E-1ECD-4324-B9C9-ECDA4E3CC112}" destId="{17AD43DF-BC9D-4D6D-B072-F24634882359}" srcOrd="0" destOrd="0" parTransId="{DC7FAE46-7FF7-4661-9BD6-2460302C8F77}" sibTransId="{CD247633-6BB2-4FA0-A59F-C04F7EED8404}"/>
    <dgm:cxn modelId="{15E82FE4-3762-4707-A7D2-8FF782C7BEB9}" srcId="{F8545C7E-1ECD-4324-B9C9-ECDA4E3CC112}" destId="{7C96F633-4413-4B3E-AFCE-3C3714695EC1}" srcOrd="1" destOrd="0" parTransId="{412B3640-0560-4375-B01E-D5F4D5FC60C3}" sibTransId="{271AD381-4A02-4F31-92DF-ABAE58BD9344}"/>
    <dgm:cxn modelId="{070390EE-0FBC-49D8-865F-4078D28BF3A9}" srcId="{4A5E3DE4-43CD-453F-88C8-7D456FC301D5}" destId="{ED8AB8B1-3C44-428D-A17D-F877083E0813}" srcOrd="0" destOrd="0" parTransId="{6CC323DE-96BA-4E95-8890-32FC5FBB3CF4}" sibTransId="{24F1B076-B5EB-49F9-8E27-F0E1E28CC472}"/>
    <dgm:cxn modelId="{8C19DBF3-14EF-4B82-B586-F4F0C2AD513E}" type="presOf" srcId="{4E0A6002-EEFE-4733-B821-3F69CDEDB48E}" destId="{7EBB3B97-187A-4D06-96BD-9EF9A2B8A6DE}" srcOrd="0" destOrd="0" presId="urn:microsoft.com/office/officeart/2024/3/layout/SimpleTimelineDefaultVariant"/>
    <dgm:cxn modelId="{CDD67FF9-57B1-4796-ADE4-FC8BF8F36D0A}" type="presOf" srcId="{4A5E3DE4-43CD-453F-88C8-7D456FC301D5}" destId="{E74F4BCA-5517-48FD-9E9A-D6FC9B13471F}" srcOrd="0" destOrd="0" presId="urn:microsoft.com/office/officeart/2024/3/layout/SimpleTimelineDefaultVariant"/>
    <dgm:cxn modelId="{CE7AD3FC-85C2-47D9-925B-D5B4C9AE243D}" srcId="{5C747492-2369-49C1-A21D-E8896B6D9520}" destId="{D579F0F1-020C-47B4-9ABF-7EEE4FDE494B}" srcOrd="0" destOrd="0" parTransId="{1F4FBF09-6D70-4700-B7B2-9142F9BB21C4}" sibTransId="{A9AA1A0A-B817-45EE-B33C-F4BD986BE599}"/>
    <dgm:cxn modelId="{2264CDBE-E1E5-4D27-BD80-87C8B5E8F066}" type="presParOf" srcId="{31DDC767-4AD5-4936-BE81-B1DD3574A3EA}" destId="{56156791-9BD6-430F-87E4-EAABC3345EE0}" srcOrd="0" destOrd="0" presId="urn:microsoft.com/office/officeart/2024/3/layout/SimpleTimelineDefaultVariant"/>
    <dgm:cxn modelId="{CE5CEC54-0340-4199-98A0-9BCCD2B429D0}" type="presParOf" srcId="{31DDC767-4AD5-4936-BE81-B1DD3574A3EA}" destId="{B7742174-12DC-4B05-A82C-01BE1F454FB2}" srcOrd="1" destOrd="0" presId="urn:microsoft.com/office/officeart/2024/3/layout/SimpleTimelineDefaultVariant"/>
    <dgm:cxn modelId="{DB810048-CFB5-4185-8FDE-4AC166BA077D}" type="presParOf" srcId="{B7742174-12DC-4B05-A82C-01BE1F454FB2}" destId="{6B0CCD8D-04FA-4EC3-B41F-B1CC466AEC91}" srcOrd="0" destOrd="0" presId="urn:microsoft.com/office/officeart/2024/3/layout/SimpleTimelineDefaultVariant"/>
    <dgm:cxn modelId="{4C4569EA-E410-4ECC-BB52-E817404EE123}" type="presParOf" srcId="{6B0CCD8D-04FA-4EC3-B41F-B1CC466AEC91}" destId="{ECF7EB15-7719-487C-884A-F9B207CBF3C1}" srcOrd="0" destOrd="0" presId="urn:microsoft.com/office/officeart/2024/3/layout/SimpleTimelineDefaultVariant"/>
    <dgm:cxn modelId="{FAA1EF7D-B20B-4817-9B09-EEF37863FC13}" type="presParOf" srcId="{6B0CCD8D-04FA-4EC3-B41F-B1CC466AEC91}" destId="{5F1C23C1-D94B-4966-94CF-3BFD8557E246}" srcOrd="1" destOrd="0" presId="urn:microsoft.com/office/officeart/2024/3/layout/SimpleTimelineDefaultVariant"/>
    <dgm:cxn modelId="{5C9646F1-FC3E-4AB8-A835-369349CE9CFA}" type="presParOf" srcId="{5F1C23C1-D94B-4966-94CF-3BFD8557E246}" destId="{5E0691E3-EA3F-499E-8F1B-13EA27048F83}" srcOrd="0" destOrd="0" presId="urn:microsoft.com/office/officeart/2024/3/layout/SimpleTimelineDefaultVariant"/>
    <dgm:cxn modelId="{F6117A58-8D11-4FE9-B119-A331C339E217}" type="presParOf" srcId="{5F1C23C1-D94B-4966-94CF-3BFD8557E246}" destId="{691E3191-A23F-44FD-AD5E-337A2636C1B9}" srcOrd="1" destOrd="0" presId="urn:microsoft.com/office/officeart/2024/3/layout/SimpleTimelineDefaultVariant"/>
    <dgm:cxn modelId="{47082ADC-6EAC-499D-9AAB-57F17BD3F8D5}" type="presParOf" srcId="{6B0CCD8D-04FA-4EC3-B41F-B1CC466AEC91}" destId="{7EBB3B97-187A-4D06-96BD-9EF9A2B8A6DE}" srcOrd="2" destOrd="0" presId="urn:microsoft.com/office/officeart/2024/3/layout/SimpleTimelineDefaultVariant"/>
    <dgm:cxn modelId="{C47CF3A8-286A-4C1E-8488-5B6ED04BEC3E}" type="presParOf" srcId="{6B0CCD8D-04FA-4EC3-B41F-B1CC466AEC91}" destId="{9AD04D75-44EE-4C79-B23C-25B6C2177B52}" srcOrd="3" destOrd="0" presId="urn:microsoft.com/office/officeart/2024/3/layout/SimpleTimelineDefaultVariant"/>
    <dgm:cxn modelId="{193B770B-0CB7-4F1B-B2F7-B88E6F754B8E}" type="presParOf" srcId="{6B0CCD8D-04FA-4EC3-B41F-B1CC466AEC91}" destId="{171C6E3C-07C2-45E0-A6CF-69BD2AD1C582}" srcOrd="4" destOrd="0" presId="urn:microsoft.com/office/officeart/2024/3/layout/SimpleTimelineDefaultVariant"/>
    <dgm:cxn modelId="{ABCE28A3-46A6-4AD4-9200-BBD665D028E0}" type="presParOf" srcId="{6B0CCD8D-04FA-4EC3-B41F-B1CC466AEC91}" destId="{3B1FF205-EFDF-4ED1-8401-5610E8E91157}" srcOrd="5" destOrd="0" presId="urn:microsoft.com/office/officeart/2024/3/layout/SimpleTimelineDefaultVariant"/>
    <dgm:cxn modelId="{D37715AD-95BE-490C-BEE0-F2E602637733}" type="presParOf" srcId="{B7742174-12DC-4B05-A82C-01BE1F454FB2}" destId="{F1BBCD14-963E-4723-AD26-DA463FF6131E}" srcOrd="1" destOrd="0" presId="urn:microsoft.com/office/officeart/2024/3/layout/SimpleTimelineDefaultVariant"/>
    <dgm:cxn modelId="{63EAC194-A140-42E6-B656-DEB8710C759E}" type="presParOf" srcId="{B7742174-12DC-4B05-A82C-01BE1F454FB2}" destId="{C9B3955F-509A-4693-B1DC-932F47CB943D}" srcOrd="2" destOrd="0" presId="urn:microsoft.com/office/officeart/2024/3/layout/SimpleTimelineDefaultVariant"/>
    <dgm:cxn modelId="{201B9AF0-3E3E-46E9-80A8-311FA3983A0F}" type="presParOf" srcId="{C9B3955F-509A-4693-B1DC-932F47CB943D}" destId="{863FE7F3-CA18-49BB-9D08-56EF92F7A445}" srcOrd="0" destOrd="0" presId="urn:microsoft.com/office/officeart/2024/3/layout/SimpleTimelineDefaultVariant"/>
    <dgm:cxn modelId="{6D4E1849-F9B2-4369-9EC9-56B2BA9375EE}" type="presParOf" srcId="{C9B3955F-509A-4693-B1DC-932F47CB943D}" destId="{5538851D-2800-4E1A-BA76-E439F18BDF6A}" srcOrd="1" destOrd="0" presId="urn:microsoft.com/office/officeart/2024/3/layout/SimpleTimelineDefaultVariant"/>
    <dgm:cxn modelId="{BAF1C575-CBD4-4535-BFB5-A9E8F349F9BD}" type="presParOf" srcId="{5538851D-2800-4E1A-BA76-E439F18BDF6A}" destId="{6DC779CD-4770-4BD3-8589-BD23A8F55666}" srcOrd="0" destOrd="0" presId="urn:microsoft.com/office/officeart/2024/3/layout/SimpleTimelineDefaultVariant"/>
    <dgm:cxn modelId="{EFC687CF-C9AB-48ED-BD9A-94D0851C67BF}" type="presParOf" srcId="{5538851D-2800-4E1A-BA76-E439F18BDF6A}" destId="{60A907CC-DB40-43D1-B3DB-7794B98CCAFC}" srcOrd="1" destOrd="0" presId="urn:microsoft.com/office/officeart/2024/3/layout/SimpleTimelineDefaultVariant"/>
    <dgm:cxn modelId="{51501ADE-5AC2-46FB-A83F-789AFEF4DBB3}" type="presParOf" srcId="{C9B3955F-509A-4693-B1DC-932F47CB943D}" destId="{866A8B2F-93A1-47F4-926D-BA07D9E54B98}" srcOrd="2" destOrd="0" presId="urn:microsoft.com/office/officeart/2024/3/layout/SimpleTimelineDefaultVariant"/>
    <dgm:cxn modelId="{000EF63E-B477-4955-B047-8FA8DBA11749}" type="presParOf" srcId="{C9B3955F-509A-4693-B1DC-932F47CB943D}" destId="{99739CEA-85A6-4125-B94A-31340DD69503}" srcOrd="3" destOrd="0" presId="urn:microsoft.com/office/officeart/2024/3/layout/SimpleTimelineDefaultVariant"/>
    <dgm:cxn modelId="{E6A017DA-DB66-45E1-96A0-F29CEBC67AB6}" type="presParOf" srcId="{C9B3955F-509A-4693-B1DC-932F47CB943D}" destId="{D9B6BA00-DD49-4754-97CC-66D805F9B628}" srcOrd="4" destOrd="0" presId="urn:microsoft.com/office/officeart/2024/3/layout/SimpleTimelineDefaultVariant"/>
    <dgm:cxn modelId="{7A456501-2A05-49EF-8BC5-22A0F53B4BD4}" type="presParOf" srcId="{C9B3955F-509A-4693-B1DC-932F47CB943D}" destId="{B9642A9F-8129-4ECF-B97E-23B3D67D5DE0}" srcOrd="5" destOrd="0" presId="urn:microsoft.com/office/officeart/2024/3/layout/SimpleTimelineDefaultVariant"/>
    <dgm:cxn modelId="{E14BE1FE-5622-4135-8875-AA5A0A818319}" type="presParOf" srcId="{B7742174-12DC-4B05-A82C-01BE1F454FB2}" destId="{5E932E7F-77B4-4EF6-AEC8-4C6A8E57E03A}" srcOrd="3" destOrd="0" presId="urn:microsoft.com/office/officeart/2024/3/layout/SimpleTimelineDefaultVariant"/>
    <dgm:cxn modelId="{10CED1AF-A3A9-4F8B-8619-1D64AA23732F}" type="presParOf" srcId="{B7742174-12DC-4B05-A82C-01BE1F454FB2}" destId="{C99C1B6B-12E5-4C0C-AE84-54198BA7AB4E}" srcOrd="4" destOrd="0" presId="urn:microsoft.com/office/officeart/2024/3/layout/SimpleTimelineDefaultVariant"/>
    <dgm:cxn modelId="{3545E044-5310-42E4-9B27-7B751AC45B59}" type="presParOf" srcId="{C99C1B6B-12E5-4C0C-AE84-54198BA7AB4E}" destId="{0C6BECB0-940C-4AD9-8C80-82C9A3DA4BB7}" srcOrd="0" destOrd="0" presId="urn:microsoft.com/office/officeart/2024/3/layout/SimpleTimelineDefaultVariant"/>
    <dgm:cxn modelId="{7DBAEB4B-5971-45CC-BDDE-AC23F081C5E8}" type="presParOf" srcId="{C99C1B6B-12E5-4C0C-AE84-54198BA7AB4E}" destId="{3DC77120-EA73-456E-82B3-6573C95E205C}" srcOrd="1" destOrd="0" presId="urn:microsoft.com/office/officeart/2024/3/layout/SimpleTimelineDefaultVariant"/>
    <dgm:cxn modelId="{5F0FB41B-A8F9-4420-844C-EC7D163C410B}" type="presParOf" srcId="{3DC77120-EA73-456E-82B3-6573C95E205C}" destId="{0534C744-C939-4917-BC36-C1115FD2AA09}" srcOrd="0" destOrd="0" presId="urn:microsoft.com/office/officeart/2024/3/layout/SimpleTimelineDefaultVariant"/>
    <dgm:cxn modelId="{997EE04C-7442-4B07-A24D-B83BF94E7D01}" type="presParOf" srcId="{3DC77120-EA73-456E-82B3-6573C95E205C}" destId="{31BC8B5A-D227-499F-97B0-7997771D05FB}" srcOrd="1" destOrd="0" presId="urn:microsoft.com/office/officeart/2024/3/layout/SimpleTimelineDefaultVariant"/>
    <dgm:cxn modelId="{C6DE352A-650E-43ED-96C7-38043EFA86B1}" type="presParOf" srcId="{C99C1B6B-12E5-4C0C-AE84-54198BA7AB4E}" destId="{7AF0D871-AC46-45E9-BA3B-312FD644E1F1}" srcOrd="2" destOrd="0" presId="urn:microsoft.com/office/officeart/2024/3/layout/SimpleTimelineDefaultVariant"/>
    <dgm:cxn modelId="{AD6C2666-6AA9-4600-B142-A7C529911A38}" type="presParOf" srcId="{C99C1B6B-12E5-4C0C-AE84-54198BA7AB4E}" destId="{A09AAE8F-A256-4896-8D21-74A3126E3464}" srcOrd="3" destOrd="0" presId="urn:microsoft.com/office/officeart/2024/3/layout/SimpleTimelineDefaultVariant"/>
    <dgm:cxn modelId="{3388FFA0-0379-45A0-961B-59AF404F47E9}" type="presParOf" srcId="{C99C1B6B-12E5-4C0C-AE84-54198BA7AB4E}" destId="{142FC8EB-3D49-4D45-A010-78B8148018AE}" srcOrd="4" destOrd="0" presId="urn:microsoft.com/office/officeart/2024/3/layout/SimpleTimelineDefaultVariant"/>
    <dgm:cxn modelId="{02C037C3-4A70-4114-B852-D43415FD59CF}" type="presParOf" srcId="{C99C1B6B-12E5-4C0C-AE84-54198BA7AB4E}" destId="{115D40D6-0A0C-4571-B4E0-295C219A84CB}" srcOrd="5" destOrd="0" presId="urn:microsoft.com/office/officeart/2024/3/layout/SimpleTimelineDefaultVariant"/>
    <dgm:cxn modelId="{47F41853-D929-40F0-BCCA-B9E9208DD185}" type="presParOf" srcId="{B7742174-12DC-4B05-A82C-01BE1F454FB2}" destId="{BDA426D8-5204-4A61-9663-B1DE2F698A51}" srcOrd="5" destOrd="0" presId="urn:microsoft.com/office/officeart/2024/3/layout/SimpleTimelineDefaultVariant"/>
    <dgm:cxn modelId="{3158F6D1-539F-4918-8370-301F9B1EC746}" type="presParOf" srcId="{B7742174-12DC-4B05-A82C-01BE1F454FB2}" destId="{753D3863-E030-447E-98FB-E692296B26AE}" srcOrd="6" destOrd="0" presId="urn:microsoft.com/office/officeart/2024/3/layout/SimpleTimelineDefaultVariant"/>
    <dgm:cxn modelId="{B0BE1B95-6B2E-4716-ADF2-4E5A863AA512}" type="presParOf" srcId="{753D3863-E030-447E-98FB-E692296B26AE}" destId="{2A764B7E-8602-4419-9F6D-4DCADD9CFBC2}" srcOrd="0" destOrd="0" presId="urn:microsoft.com/office/officeart/2024/3/layout/SimpleTimelineDefaultVariant"/>
    <dgm:cxn modelId="{672B749B-68D6-47F4-8408-7579ACEFE8F5}" type="presParOf" srcId="{753D3863-E030-447E-98FB-E692296B26AE}" destId="{B1DDDDB4-287E-48CD-864A-67EAD6D25E05}" srcOrd="1" destOrd="0" presId="urn:microsoft.com/office/officeart/2024/3/layout/SimpleTimelineDefaultVariant"/>
    <dgm:cxn modelId="{49C3E279-ACCC-4D90-80C4-FE0581409AE8}" type="presParOf" srcId="{B1DDDDB4-287E-48CD-864A-67EAD6D25E05}" destId="{E573C1E4-5A3C-45B2-8102-5C52840BD442}" srcOrd="0" destOrd="0" presId="urn:microsoft.com/office/officeart/2024/3/layout/SimpleTimelineDefaultVariant"/>
    <dgm:cxn modelId="{09F45243-1AA5-4F93-AAF4-63C15A077AB4}" type="presParOf" srcId="{B1DDDDB4-287E-48CD-864A-67EAD6D25E05}" destId="{0C49DD11-230B-45E0-9A48-63FD39E3A93C}" srcOrd="1" destOrd="0" presId="urn:microsoft.com/office/officeart/2024/3/layout/SimpleTimelineDefaultVariant"/>
    <dgm:cxn modelId="{22BAE706-A2DF-43C7-8006-FC1CC3549D03}" type="presParOf" srcId="{753D3863-E030-447E-98FB-E692296B26AE}" destId="{A22481B5-30D4-4F15-AC75-CC103EA2AE0B}" srcOrd="2" destOrd="0" presId="urn:microsoft.com/office/officeart/2024/3/layout/SimpleTimelineDefaultVariant"/>
    <dgm:cxn modelId="{A51A6AC2-71B1-4BCA-869A-6536D44C43A2}" type="presParOf" srcId="{753D3863-E030-447E-98FB-E692296B26AE}" destId="{E74F4BCA-5517-48FD-9E9A-D6FC9B13471F}" srcOrd="3" destOrd="0" presId="urn:microsoft.com/office/officeart/2024/3/layout/SimpleTimelineDefaultVariant"/>
    <dgm:cxn modelId="{63C86BC4-F88A-41C8-A682-B2DD071221C8}" type="presParOf" srcId="{753D3863-E030-447E-98FB-E692296B26AE}" destId="{6431C759-573C-4FB0-85BF-6F5360969EB4}" srcOrd="4" destOrd="0" presId="urn:microsoft.com/office/officeart/2024/3/layout/SimpleTimelineDefaultVariant"/>
    <dgm:cxn modelId="{24BC33C3-2B69-474E-AE0B-ADD6BF299BD0}" type="presParOf" srcId="{753D3863-E030-447E-98FB-E692296B26AE}" destId="{4EFF75AB-A7EC-4231-B34F-3C77FE836AC7}" srcOrd="5" destOrd="0" presId="urn:microsoft.com/office/officeart/2024/3/layout/SimpleTimelineDefaultVariant"/>
    <dgm:cxn modelId="{6B70169E-D126-4D52-813A-06540CE98D34}" type="presParOf" srcId="{B7742174-12DC-4B05-A82C-01BE1F454FB2}" destId="{F63DB092-C564-4937-A015-9B08DC0C832C}" srcOrd="7" destOrd="0" presId="urn:microsoft.com/office/officeart/2024/3/layout/SimpleTimelineDefaultVariant"/>
    <dgm:cxn modelId="{3633F39D-FDCB-49CC-8B39-288E91182731}" type="presParOf" srcId="{B7742174-12DC-4B05-A82C-01BE1F454FB2}" destId="{CE9B2F9E-DA1C-4E26-B7E6-962902A38F42}" srcOrd="8" destOrd="0" presId="urn:microsoft.com/office/officeart/2024/3/layout/SimpleTimelineDefaultVariant"/>
    <dgm:cxn modelId="{B65255CB-2EAA-42C6-BED2-67D6F698C467}" type="presParOf" srcId="{CE9B2F9E-DA1C-4E26-B7E6-962902A38F42}" destId="{D3E36A00-0CE9-40E9-A278-6D989C0573FE}" srcOrd="0" destOrd="0" presId="urn:microsoft.com/office/officeart/2024/3/layout/SimpleTimelineDefaultVariant"/>
    <dgm:cxn modelId="{6B975942-3E2C-4553-9C31-18F161EC4D16}" type="presParOf" srcId="{CE9B2F9E-DA1C-4E26-B7E6-962902A38F42}" destId="{4CB580DF-3B3F-4EAD-A429-6BCA0673E41F}" srcOrd="1" destOrd="0" presId="urn:microsoft.com/office/officeart/2024/3/layout/SimpleTimelineDefaultVariant"/>
    <dgm:cxn modelId="{2FF62FDB-E968-41FD-9F98-391C85C04C25}" type="presParOf" srcId="{4CB580DF-3B3F-4EAD-A429-6BCA0673E41F}" destId="{E5BE075F-2AC9-44A9-9C74-9C7651939BBA}" srcOrd="0" destOrd="0" presId="urn:microsoft.com/office/officeart/2024/3/layout/SimpleTimelineDefaultVariant"/>
    <dgm:cxn modelId="{0D028279-2A10-4EE6-BCA3-F792BCCA80D1}" type="presParOf" srcId="{4CB580DF-3B3F-4EAD-A429-6BCA0673E41F}" destId="{30D3E2AE-F251-4C46-B93E-6C951324F2ED}" srcOrd="1" destOrd="0" presId="urn:microsoft.com/office/officeart/2024/3/layout/SimpleTimelineDefaultVariant"/>
    <dgm:cxn modelId="{9A4A8351-E7EF-415C-BA93-C5AB6A9233C2}" type="presParOf" srcId="{CE9B2F9E-DA1C-4E26-B7E6-962902A38F42}" destId="{67CCD113-21A7-4706-A102-6CD8F703497B}" srcOrd="2" destOrd="0" presId="urn:microsoft.com/office/officeart/2024/3/layout/SimpleTimelineDefaultVariant"/>
    <dgm:cxn modelId="{3E42EE63-F9DD-47BD-A3B5-9265D1215086}" type="presParOf" srcId="{CE9B2F9E-DA1C-4E26-B7E6-962902A38F42}" destId="{2BD081A9-E4B7-43C3-8A6E-0FC7388B568B}" srcOrd="3" destOrd="0" presId="urn:microsoft.com/office/officeart/2024/3/layout/SimpleTimelineDefaultVariant"/>
    <dgm:cxn modelId="{32169A20-D000-46B5-8C28-0B7F7AC69065}" type="presParOf" srcId="{CE9B2F9E-DA1C-4E26-B7E6-962902A38F42}" destId="{83470848-C9B4-49DC-8935-82837DCD8960}" srcOrd="4" destOrd="0" presId="urn:microsoft.com/office/officeart/2024/3/layout/SimpleTimelineDefaultVariant"/>
    <dgm:cxn modelId="{40949427-94EB-4167-B3A2-E79A504553A9}" type="presParOf" srcId="{CE9B2F9E-DA1C-4E26-B7E6-962902A38F42}" destId="{0D69F0D9-4BE2-459B-8587-7D4ED7A59B1F}" srcOrd="5" destOrd="0" presId="urn:microsoft.com/office/officeart/2024/3/layout/SimpleTimelineDefaultVariant"/>
    <dgm:cxn modelId="{35798BCB-FB79-402B-A36C-A6352B5A4418}" type="presParOf" srcId="{B7742174-12DC-4B05-A82C-01BE1F454FB2}" destId="{52B03970-5FE1-4D62-A3BB-D8DB8459AE73}" srcOrd="9" destOrd="0" presId="urn:microsoft.com/office/officeart/2024/3/layout/SimpleTimelineDefaultVariant"/>
    <dgm:cxn modelId="{E6003ED0-D5AB-48C6-A7D6-3C1EB02F4C7A}" type="presParOf" srcId="{B7742174-12DC-4B05-A82C-01BE1F454FB2}" destId="{5EFAA56A-E750-4A56-9225-E0A4FE41D7F7}" srcOrd="10" destOrd="0" presId="urn:microsoft.com/office/officeart/2024/3/layout/SimpleTimelineDefaultVariant"/>
    <dgm:cxn modelId="{08A15773-F107-4E3C-8753-85214289D01F}" type="presParOf" srcId="{5EFAA56A-E750-4A56-9225-E0A4FE41D7F7}" destId="{819B0780-DB75-41A8-AFCA-7029B3E3EDD0}" srcOrd="0" destOrd="0" presId="urn:microsoft.com/office/officeart/2024/3/layout/SimpleTimelineDefaultVariant"/>
    <dgm:cxn modelId="{69174CC6-5EAA-4B61-9458-C8F9A8FA1ACF}" type="presParOf" srcId="{5EFAA56A-E750-4A56-9225-E0A4FE41D7F7}" destId="{34760DB8-0873-40AB-809B-3F8DF84ADBEA}" srcOrd="1" destOrd="0" presId="urn:microsoft.com/office/officeart/2024/3/layout/SimpleTimelineDefaultVariant"/>
    <dgm:cxn modelId="{3DC8B32C-D704-4B69-B50C-71B1BC9EE450}" type="presParOf" srcId="{34760DB8-0873-40AB-809B-3F8DF84ADBEA}" destId="{3C871129-5D1F-4FA4-8475-EFECED101A8B}" srcOrd="0" destOrd="0" presId="urn:microsoft.com/office/officeart/2024/3/layout/SimpleTimelineDefaultVariant"/>
    <dgm:cxn modelId="{6C094C95-0DCE-4866-9898-DF1D3167240D}" type="presParOf" srcId="{34760DB8-0873-40AB-809B-3F8DF84ADBEA}" destId="{4E477F05-04F2-4238-AE8E-FD8BDAED15CF}" srcOrd="1" destOrd="0" presId="urn:microsoft.com/office/officeart/2024/3/layout/SimpleTimelineDefaultVariant"/>
    <dgm:cxn modelId="{E8D4D7FA-FA11-4319-A743-AFCFD1EDF2C8}" type="presParOf" srcId="{5EFAA56A-E750-4A56-9225-E0A4FE41D7F7}" destId="{C2EA814B-5E34-42C7-A0A5-434A400FF1C9}" srcOrd="2" destOrd="0" presId="urn:microsoft.com/office/officeart/2024/3/layout/SimpleTimelineDefaultVariant"/>
    <dgm:cxn modelId="{64345651-2A4E-4087-B182-9A16A4329C53}" type="presParOf" srcId="{5EFAA56A-E750-4A56-9225-E0A4FE41D7F7}" destId="{583E80E8-2EE6-40A0-8302-A161EAFE95F7}" srcOrd="3" destOrd="0" presId="urn:microsoft.com/office/officeart/2024/3/layout/SimpleTimelineDefaultVariant"/>
    <dgm:cxn modelId="{C7DE520E-EDAD-4D45-8DB1-5573FE1E44C6}" type="presParOf" srcId="{5EFAA56A-E750-4A56-9225-E0A4FE41D7F7}" destId="{E1F43831-DE2B-4AB8-915B-7C408F95E325}" srcOrd="4" destOrd="0" presId="urn:microsoft.com/office/officeart/2024/3/layout/SimpleTimelineDefaultVariant"/>
    <dgm:cxn modelId="{1A5418B5-64FC-458A-9C7F-97F7571614CB}" type="presParOf" srcId="{5EFAA56A-E750-4A56-9225-E0A4FE41D7F7}" destId="{33676A46-F7AF-4ECB-A4F6-D951B48949E3}" srcOrd="5" destOrd="0" presId="urn:microsoft.com/office/officeart/2024/3/layout/SimpleTimelineDefaultVaria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D09FA3-7EC8-44BE-8FCF-9DF89943B16A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947E1E9-6B6A-4978-9078-ED01568CDDF7}">
      <dgm:prSet/>
      <dgm:spPr/>
      <dgm:t>
        <a:bodyPr/>
        <a:lstStyle/>
        <a:p>
          <a:r>
            <a:rPr lang="en-US" i="1" spc="300">
              <a:latin typeface="+mj-lt"/>
            </a:rPr>
            <a:t>FLAVIO SANTAMBROGIO</a:t>
          </a:r>
          <a:endParaRPr lang="en-US" spc="300">
            <a:latin typeface="+mj-lt"/>
          </a:endParaRPr>
        </a:p>
      </dgm:t>
    </dgm:pt>
    <dgm:pt modelId="{BD88B9EB-1C50-4357-8FC2-37E21D5AE417}" type="parTrans" cxnId="{ED9F1F9D-E99E-4B95-9434-75E11ACA50FF}">
      <dgm:prSet/>
      <dgm:spPr/>
      <dgm:t>
        <a:bodyPr/>
        <a:lstStyle/>
        <a:p>
          <a:endParaRPr lang="en-US" spc="300">
            <a:latin typeface="+mj-lt"/>
          </a:endParaRPr>
        </a:p>
      </dgm:t>
    </dgm:pt>
    <dgm:pt modelId="{6ED15E4E-90FF-4161-92DA-421D9A532D49}" type="sibTrans" cxnId="{ED9F1F9D-E99E-4B95-9434-75E11ACA50FF}">
      <dgm:prSet/>
      <dgm:spPr/>
      <dgm:t>
        <a:bodyPr/>
        <a:lstStyle/>
        <a:p>
          <a:endParaRPr lang="en-US" spc="300">
            <a:latin typeface="+mj-lt"/>
          </a:endParaRPr>
        </a:p>
      </dgm:t>
    </dgm:pt>
    <dgm:pt modelId="{C87D40F5-4CE8-424A-A246-29A5FA0C5B5D}">
      <dgm:prSet/>
      <dgm:spPr/>
      <dgm:t>
        <a:bodyPr/>
        <a:lstStyle/>
        <a:p>
          <a:r>
            <a:rPr lang="en-US" i="1" spc="300">
              <a:latin typeface="+mj-lt"/>
            </a:rPr>
            <a:t>STEFANO REDONDI</a:t>
          </a:r>
          <a:endParaRPr lang="en-US" spc="300">
            <a:latin typeface="+mj-lt"/>
          </a:endParaRPr>
        </a:p>
      </dgm:t>
    </dgm:pt>
    <dgm:pt modelId="{E870A3EB-ABD2-49CC-8201-2F912E5022F8}" type="parTrans" cxnId="{18A01C6A-D237-4EA5-8D41-7CEFBD5B1DD2}">
      <dgm:prSet/>
      <dgm:spPr/>
      <dgm:t>
        <a:bodyPr/>
        <a:lstStyle/>
        <a:p>
          <a:endParaRPr lang="en-US" spc="300">
            <a:latin typeface="+mj-lt"/>
          </a:endParaRPr>
        </a:p>
      </dgm:t>
    </dgm:pt>
    <dgm:pt modelId="{6540CCC4-E697-48FB-A64D-348F93E6184A}" type="sibTrans" cxnId="{18A01C6A-D237-4EA5-8D41-7CEFBD5B1DD2}">
      <dgm:prSet/>
      <dgm:spPr/>
      <dgm:t>
        <a:bodyPr/>
        <a:lstStyle/>
        <a:p>
          <a:endParaRPr lang="en-US" spc="300">
            <a:latin typeface="+mj-lt"/>
          </a:endParaRPr>
        </a:p>
      </dgm:t>
    </dgm:pt>
    <dgm:pt modelId="{6DB8828F-98AB-4081-BF90-26D4AB371ECC}">
      <dgm:prSet/>
      <dgm:spPr/>
      <dgm:t>
        <a:bodyPr/>
        <a:lstStyle/>
        <a:p>
          <a:r>
            <a:rPr lang="en-US" i="1" spc="300">
              <a:latin typeface="+mj-lt"/>
            </a:rPr>
            <a:t>FEDERICO GIAMBONI</a:t>
          </a:r>
          <a:endParaRPr lang="en-US" spc="300">
            <a:latin typeface="+mj-lt"/>
          </a:endParaRPr>
        </a:p>
      </dgm:t>
    </dgm:pt>
    <dgm:pt modelId="{048F46E1-92C1-410F-9F1B-60354CDC1BE9}" type="parTrans" cxnId="{BD2FE887-A06D-4CC6-B08D-B8AC4A0E7654}">
      <dgm:prSet/>
      <dgm:spPr/>
      <dgm:t>
        <a:bodyPr/>
        <a:lstStyle/>
        <a:p>
          <a:endParaRPr lang="en-US" spc="300">
            <a:latin typeface="+mj-lt"/>
          </a:endParaRPr>
        </a:p>
      </dgm:t>
    </dgm:pt>
    <dgm:pt modelId="{491BDABD-6FAF-41FC-ABE7-8116D2697412}" type="sibTrans" cxnId="{BD2FE887-A06D-4CC6-B08D-B8AC4A0E7654}">
      <dgm:prSet/>
      <dgm:spPr/>
      <dgm:t>
        <a:bodyPr/>
        <a:lstStyle/>
        <a:p>
          <a:endParaRPr lang="en-US" spc="300">
            <a:latin typeface="+mj-lt"/>
          </a:endParaRPr>
        </a:p>
      </dgm:t>
    </dgm:pt>
    <dgm:pt modelId="{6BC74A73-C9D2-4543-A264-6BB5146A7A30}">
      <dgm:prSet/>
      <dgm:spPr/>
      <dgm:t>
        <a:bodyPr/>
        <a:lstStyle/>
        <a:p>
          <a:r>
            <a:rPr lang="en-US" i="1" spc="300">
              <a:latin typeface="+mj-lt"/>
            </a:rPr>
            <a:t>SIMONE GRUGNI</a:t>
          </a:r>
          <a:endParaRPr lang="en-US" spc="300">
            <a:latin typeface="+mj-lt"/>
          </a:endParaRPr>
        </a:p>
      </dgm:t>
    </dgm:pt>
    <dgm:pt modelId="{051A176A-FDF4-4B3E-A70B-E2007B234702}" type="parTrans" cxnId="{826F1A7A-AD28-4170-9A7A-34E8558068B8}">
      <dgm:prSet/>
      <dgm:spPr/>
      <dgm:t>
        <a:bodyPr/>
        <a:lstStyle/>
        <a:p>
          <a:endParaRPr lang="en-US" spc="300">
            <a:latin typeface="+mj-lt"/>
          </a:endParaRPr>
        </a:p>
      </dgm:t>
    </dgm:pt>
    <dgm:pt modelId="{6722F653-65F1-42D2-8C89-2A5FEF89450F}" type="sibTrans" cxnId="{826F1A7A-AD28-4170-9A7A-34E8558068B8}">
      <dgm:prSet/>
      <dgm:spPr/>
      <dgm:t>
        <a:bodyPr/>
        <a:lstStyle/>
        <a:p>
          <a:endParaRPr lang="en-US" spc="300">
            <a:latin typeface="+mj-lt"/>
          </a:endParaRPr>
        </a:p>
      </dgm:t>
    </dgm:pt>
    <dgm:pt modelId="{97B0F646-90B6-426E-A859-A197BBD59B67}">
      <dgm:prSet/>
      <dgm:spPr/>
      <dgm:t>
        <a:bodyPr/>
        <a:lstStyle/>
        <a:p>
          <a:r>
            <a:rPr lang="en-US" i="1" spc="300">
              <a:latin typeface="+mj-lt"/>
            </a:rPr>
            <a:t>MARCO VIGANO’</a:t>
          </a:r>
          <a:endParaRPr lang="en-US" spc="300">
            <a:latin typeface="+mj-lt"/>
          </a:endParaRPr>
        </a:p>
      </dgm:t>
    </dgm:pt>
    <dgm:pt modelId="{30B81C76-1B86-4A8A-9C5A-8891A0DF1F67}" type="parTrans" cxnId="{8E6887B0-E788-4586-A82C-E6D2FD9B9ECC}">
      <dgm:prSet/>
      <dgm:spPr/>
      <dgm:t>
        <a:bodyPr/>
        <a:lstStyle/>
        <a:p>
          <a:endParaRPr lang="en-US" spc="300">
            <a:latin typeface="+mj-lt"/>
          </a:endParaRPr>
        </a:p>
      </dgm:t>
    </dgm:pt>
    <dgm:pt modelId="{15541B36-4644-4C90-A393-2CD8144BC6E3}" type="sibTrans" cxnId="{8E6887B0-E788-4586-A82C-E6D2FD9B9ECC}">
      <dgm:prSet/>
      <dgm:spPr/>
      <dgm:t>
        <a:bodyPr/>
        <a:lstStyle/>
        <a:p>
          <a:endParaRPr lang="en-US" spc="300">
            <a:latin typeface="+mj-lt"/>
          </a:endParaRPr>
        </a:p>
      </dgm:t>
    </dgm:pt>
    <dgm:pt modelId="{40A0B7FD-E3EF-4AFC-B89D-EF594BBAF58F}">
      <dgm:prSet/>
      <dgm:spPr/>
      <dgm:t>
        <a:bodyPr/>
        <a:lstStyle/>
        <a:p>
          <a:r>
            <a:rPr lang="en-US" i="1" spc="300">
              <a:latin typeface="+mj-lt"/>
            </a:rPr>
            <a:t>TOMMASO GRITTINI</a:t>
          </a:r>
          <a:endParaRPr lang="en-US" spc="300">
            <a:latin typeface="+mj-lt"/>
          </a:endParaRPr>
        </a:p>
      </dgm:t>
    </dgm:pt>
    <dgm:pt modelId="{8C9F25F4-E2F2-4AA3-AF5D-19FF96689A42}" type="parTrans" cxnId="{8D63321D-1C66-4AEF-AC91-650DA63AFFF0}">
      <dgm:prSet/>
      <dgm:spPr/>
      <dgm:t>
        <a:bodyPr/>
        <a:lstStyle/>
        <a:p>
          <a:endParaRPr lang="en-US" spc="300">
            <a:latin typeface="+mj-lt"/>
          </a:endParaRPr>
        </a:p>
      </dgm:t>
    </dgm:pt>
    <dgm:pt modelId="{1657143D-D4FE-442A-B45D-25F264DA7231}" type="sibTrans" cxnId="{8D63321D-1C66-4AEF-AC91-650DA63AFFF0}">
      <dgm:prSet/>
      <dgm:spPr/>
      <dgm:t>
        <a:bodyPr/>
        <a:lstStyle/>
        <a:p>
          <a:endParaRPr lang="en-US" spc="300">
            <a:latin typeface="+mj-lt"/>
          </a:endParaRPr>
        </a:p>
      </dgm:t>
    </dgm:pt>
    <dgm:pt modelId="{22DB6902-EBFB-469D-B801-E1EAB4ECCBE8}">
      <dgm:prSet/>
      <dgm:spPr/>
      <dgm:t>
        <a:bodyPr/>
        <a:lstStyle/>
        <a:p>
          <a:r>
            <a:rPr lang="en-US" i="1" spc="300">
              <a:latin typeface="+mj-lt"/>
            </a:rPr>
            <a:t>ELENA MASSARA</a:t>
          </a:r>
          <a:endParaRPr lang="en-US" spc="300">
            <a:latin typeface="+mj-lt"/>
          </a:endParaRPr>
        </a:p>
      </dgm:t>
    </dgm:pt>
    <dgm:pt modelId="{C6AB8B89-CF10-412B-A3B6-2952B6AF7AB6}" type="parTrans" cxnId="{33DDA9BA-ABA9-4223-9E72-3B20DD9D1380}">
      <dgm:prSet/>
      <dgm:spPr/>
      <dgm:t>
        <a:bodyPr/>
        <a:lstStyle/>
        <a:p>
          <a:endParaRPr lang="en-US" spc="300">
            <a:latin typeface="+mj-lt"/>
          </a:endParaRPr>
        </a:p>
      </dgm:t>
    </dgm:pt>
    <dgm:pt modelId="{C14D9CDE-BDF6-420A-AC30-D4091D6F5706}" type="sibTrans" cxnId="{33DDA9BA-ABA9-4223-9E72-3B20DD9D1380}">
      <dgm:prSet/>
      <dgm:spPr/>
      <dgm:t>
        <a:bodyPr/>
        <a:lstStyle/>
        <a:p>
          <a:endParaRPr lang="en-US" spc="300">
            <a:latin typeface="+mj-lt"/>
          </a:endParaRPr>
        </a:p>
      </dgm:t>
    </dgm:pt>
    <dgm:pt modelId="{0EF2A74F-613D-4D02-B038-506F1AC85B25}">
      <dgm:prSet/>
      <dgm:spPr/>
      <dgm:t>
        <a:bodyPr/>
        <a:lstStyle/>
        <a:p>
          <a:r>
            <a:rPr lang="en-US" i="1" spc="300" dirty="0">
              <a:latin typeface="+mj-lt"/>
            </a:rPr>
            <a:t>MARCO TAGLIETTI</a:t>
          </a:r>
          <a:endParaRPr lang="en-US" spc="300" dirty="0">
            <a:latin typeface="+mj-lt"/>
          </a:endParaRPr>
        </a:p>
      </dgm:t>
    </dgm:pt>
    <dgm:pt modelId="{B0D86C90-C260-4D57-AEE6-2834B4AE9F32}" type="parTrans" cxnId="{263DE457-55A1-4D19-A181-4F391E977F96}">
      <dgm:prSet/>
      <dgm:spPr/>
      <dgm:t>
        <a:bodyPr/>
        <a:lstStyle/>
        <a:p>
          <a:endParaRPr lang="en-US" spc="300">
            <a:latin typeface="+mj-lt"/>
          </a:endParaRPr>
        </a:p>
      </dgm:t>
    </dgm:pt>
    <dgm:pt modelId="{EA355AC9-48AB-42CE-ADF8-13F44BCE2B13}" type="sibTrans" cxnId="{263DE457-55A1-4D19-A181-4F391E977F96}">
      <dgm:prSet/>
      <dgm:spPr/>
      <dgm:t>
        <a:bodyPr/>
        <a:lstStyle/>
        <a:p>
          <a:endParaRPr lang="en-US" spc="300">
            <a:latin typeface="+mj-lt"/>
          </a:endParaRPr>
        </a:p>
      </dgm:t>
    </dgm:pt>
    <dgm:pt modelId="{760861CA-47CF-4F33-9574-657688FBBF86}">
      <dgm:prSet/>
      <dgm:spPr/>
      <dgm:t>
        <a:bodyPr/>
        <a:lstStyle/>
        <a:p>
          <a:r>
            <a:rPr lang="en-US" i="1" spc="300">
              <a:latin typeface="+mj-lt"/>
            </a:rPr>
            <a:t>MARCO D’ANDREA</a:t>
          </a:r>
          <a:endParaRPr lang="en-US" spc="300">
            <a:latin typeface="+mj-lt"/>
          </a:endParaRPr>
        </a:p>
      </dgm:t>
    </dgm:pt>
    <dgm:pt modelId="{7B9DCED4-D99E-4366-AF17-AB5A41D2635C}" type="parTrans" cxnId="{E4F0D4B0-2CFC-42CA-A863-8718B33B000F}">
      <dgm:prSet/>
      <dgm:spPr/>
      <dgm:t>
        <a:bodyPr/>
        <a:lstStyle/>
        <a:p>
          <a:endParaRPr lang="en-US" spc="300">
            <a:latin typeface="+mj-lt"/>
          </a:endParaRPr>
        </a:p>
      </dgm:t>
    </dgm:pt>
    <dgm:pt modelId="{916F4AD1-90C4-4CD1-961C-E27BF13F00E3}" type="sibTrans" cxnId="{E4F0D4B0-2CFC-42CA-A863-8718B33B000F}">
      <dgm:prSet/>
      <dgm:spPr/>
      <dgm:t>
        <a:bodyPr/>
        <a:lstStyle/>
        <a:p>
          <a:endParaRPr lang="en-US" spc="300">
            <a:latin typeface="+mj-lt"/>
          </a:endParaRPr>
        </a:p>
      </dgm:t>
    </dgm:pt>
    <dgm:pt modelId="{E06091DE-1328-4B34-9EC7-884E30058B63}">
      <dgm:prSet/>
      <dgm:spPr/>
      <dgm:t>
        <a:bodyPr/>
        <a:lstStyle/>
        <a:p>
          <a:r>
            <a:rPr lang="en-US" i="1" spc="300" dirty="0">
              <a:latin typeface="+mj-lt"/>
            </a:rPr>
            <a:t>DON STEFANO</a:t>
          </a:r>
          <a:endParaRPr lang="en-US" spc="300" dirty="0">
            <a:latin typeface="+mj-lt"/>
          </a:endParaRPr>
        </a:p>
      </dgm:t>
    </dgm:pt>
    <dgm:pt modelId="{9C2BCE4D-7389-4D6F-8321-CC4E47797546}" type="parTrans" cxnId="{DC5DE75A-7C4B-4F0B-B469-4F457F6A3132}">
      <dgm:prSet/>
      <dgm:spPr/>
      <dgm:t>
        <a:bodyPr/>
        <a:lstStyle/>
        <a:p>
          <a:endParaRPr lang="en-US" spc="300">
            <a:latin typeface="+mj-lt"/>
          </a:endParaRPr>
        </a:p>
      </dgm:t>
    </dgm:pt>
    <dgm:pt modelId="{BD778B0B-33B9-496D-82D2-2B44A5F29DAD}" type="sibTrans" cxnId="{DC5DE75A-7C4B-4F0B-B469-4F457F6A3132}">
      <dgm:prSet/>
      <dgm:spPr/>
      <dgm:t>
        <a:bodyPr/>
        <a:lstStyle/>
        <a:p>
          <a:endParaRPr lang="en-US" spc="300">
            <a:latin typeface="+mj-lt"/>
          </a:endParaRPr>
        </a:p>
      </dgm:t>
    </dgm:pt>
    <dgm:pt modelId="{A4BF1B67-E7B6-4B47-8686-C26797007016}" type="pres">
      <dgm:prSet presAssocID="{1ED09FA3-7EC8-44BE-8FCF-9DF89943B16A}" presName="diagram" presStyleCnt="0">
        <dgm:presLayoutVars>
          <dgm:dir/>
          <dgm:resizeHandles val="exact"/>
        </dgm:presLayoutVars>
      </dgm:prSet>
      <dgm:spPr/>
    </dgm:pt>
    <dgm:pt modelId="{411272DC-3170-47BA-92CF-B69C5812ADFC}" type="pres">
      <dgm:prSet presAssocID="{9947E1E9-6B6A-4978-9078-ED01568CDDF7}" presName="node" presStyleLbl="node1" presStyleIdx="0" presStyleCnt="10">
        <dgm:presLayoutVars>
          <dgm:bulletEnabled val="1"/>
        </dgm:presLayoutVars>
      </dgm:prSet>
      <dgm:spPr/>
    </dgm:pt>
    <dgm:pt modelId="{EFB4C13B-13F4-480D-A1C2-637C017AD76D}" type="pres">
      <dgm:prSet presAssocID="{6ED15E4E-90FF-4161-92DA-421D9A532D49}" presName="sibTrans" presStyleCnt="0"/>
      <dgm:spPr/>
    </dgm:pt>
    <dgm:pt modelId="{91B98FC0-CDA2-4B79-8E0C-0CDF84AA6103}" type="pres">
      <dgm:prSet presAssocID="{C87D40F5-4CE8-424A-A246-29A5FA0C5B5D}" presName="node" presStyleLbl="node1" presStyleIdx="1" presStyleCnt="10">
        <dgm:presLayoutVars>
          <dgm:bulletEnabled val="1"/>
        </dgm:presLayoutVars>
      </dgm:prSet>
      <dgm:spPr/>
    </dgm:pt>
    <dgm:pt modelId="{6F19A2A9-BEF9-4439-BC04-93955568BB76}" type="pres">
      <dgm:prSet presAssocID="{6540CCC4-E697-48FB-A64D-348F93E6184A}" presName="sibTrans" presStyleCnt="0"/>
      <dgm:spPr/>
    </dgm:pt>
    <dgm:pt modelId="{04688527-ECB6-4A8D-8CF5-66EC6568C469}" type="pres">
      <dgm:prSet presAssocID="{6DB8828F-98AB-4081-BF90-26D4AB371ECC}" presName="node" presStyleLbl="node1" presStyleIdx="2" presStyleCnt="10">
        <dgm:presLayoutVars>
          <dgm:bulletEnabled val="1"/>
        </dgm:presLayoutVars>
      </dgm:prSet>
      <dgm:spPr/>
    </dgm:pt>
    <dgm:pt modelId="{758036D3-C9FD-46AB-9B27-E786E89963BC}" type="pres">
      <dgm:prSet presAssocID="{491BDABD-6FAF-41FC-ABE7-8116D2697412}" presName="sibTrans" presStyleCnt="0"/>
      <dgm:spPr/>
    </dgm:pt>
    <dgm:pt modelId="{536AF842-4F41-45A2-805B-CBA0147EB534}" type="pres">
      <dgm:prSet presAssocID="{6BC74A73-C9D2-4543-A264-6BB5146A7A30}" presName="node" presStyleLbl="node1" presStyleIdx="3" presStyleCnt="10">
        <dgm:presLayoutVars>
          <dgm:bulletEnabled val="1"/>
        </dgm:presLayoutVars>
      </dgm:prSet>
      <dgm:spPr/>
    </dgm:pt>
    <dgm:pt modelId="{C3FD2DBF-338D-40B5-97DD-A0D1B44B8733}" type="pres">
      <dgm:prSet presAssocID="{6722F653-65F1-42D2-8C89-2A5FEF89450F}" presName="sibTrans" presStyleCnt="0"/>
      <dgm:spPr/>
    </dgm:pt>
    <dgm:pt modelId="{296D7E18-454C-480E-B718-B0C4613F1D1D}" type="pres">
      <dgm:prSet presAssocID="{97B0F646-90B6-426E-A859-A197BBD59B67}" presName="node" presStyleLbl="node1" presStyleIdx="4" presStyleCnt="10">
        <dgm:presLayoutVars>
          <dgm:bulletEnabled val="1"/>
        </dgm:presLayoutVars>
      </dgm:prSet>
      <dgm:spPr/>
    </dgm:pt>
    <dgm:pt modelId="{9F54F680-F28C-48E3-91F7-F6722DB9EF4F}" type="pres">
      <dgm:prSet presAssocID="{15541B36-4644-4C90-A393-2CD8144BC6E3}" presName="sibTrans" presStyleCnt="0"/>
      <dgm:spPr/>
    </dgm:pt>
    <dgm:pt modelId="{CED2A19B-47D4-4152-B769-5A91B37683A3}" type="pres">
      <dgm:prSet presAssocID="{40A0B7FD-E3EF-4AFC-B89D-EF594BBAF58F}" presName="node" presStyleLbl="node1" presStyleIdx="5" presStyleCnt="10">
        <dgm:presLayoutVars>
          <dgm:bulletEnabled val="1"/>
        </dgm:presLayoutVars>
      </dgm:prSet>
      <dgm:spPr/>
    </dgm:pt>
    <dgm:pt modelId="{D1FB0FDA-B3F5-49D4-B780-EBB9664A97F7}" type="pres">
      <dgm:prSet presAssocID="{1657143D-D4FE-442A-B45D-25F264DA7231}" presName="sibTrans" presStyleCnt="0"/>
      <dgm:spPr/>
    </dgm:pt>
    <dgm:pt modelId="{2249395E-46EE-4508-AAD0-68BDD4D7439D}" type="pres">
      <dgm:prSet presAssocID="{22DB6902-EBFB-469D-B801-E1EAB4ECCBE8}" presName="node" presStyleLbl="node1" presStyleIdx="6" presStyleCnt="10">
        <dgm:presLayoutVars>
          <dgm:bulletEnabled val="1"/>
        </dgm:presLayoutVars>
      </dgm:prSet>
      <dgm:spPr/>
    </dgm:pt>
    <dgm:pt modelId="{E21BF154-0547-47CC-8F1D-4E7738F8C7F2}" type="pres">
      <dgm:prSet presAssocID="{C14D9CDE-BDF6-420A-AC30-D4091D6F5706}" presName="sibTrans" presStyleCnt="0"/>
      <dgm:spPr/>
    </dgm:pt>
    <dgm:pt modelId="{37BF2C62-0A74-4973-934E-87E088BB82D8}" type="pres">
      <dgm:prSet presAssocID="{0EF2A74F-613D-4D02-B038-506F1AC85B25}" presName="node" presStyleLbl="node1" presStyleIdx="7" presStyleCnt="10">
        <dgm:presLayoutVars>
          <dgm:bulletEnabled val="1"/>
        </dgm:presLayoutVars>
      </dgm:prSet>
      <dgm:spPr/>
    </dgm:pt>
    <dgm:pt modelId="{94C7C353-AE91-4345-AEEB-219AAC349283}" type="pres">
      <dgm:prSet presAssocID="{EA355AC9-48AB-42CE-ADF8-13F44BCE2B13}" presName="sibTrans" presStyleCnt="0"/>
      <dgm:spPr/>
    </dgm:pt>
    <dgm:pt modelId="{C9F9905E-698B-4D35-B16D-3F874316360E}" type="pres">
      <dgm:prSet presAssocID="{760861CA-47CF-4F33-9574-657688FBBF86}" presName="node" presStyleLbl="node1" presStyleIdx="8" presStyleCnt="10">
        <dgm:presLayoutVars>
          <dgm:bulletEnabled val="1"/>
        </dgm:presLayoutVars>
      </dgm:prSet>
      <dgm:spPr/>
    </dgm:pt>
    <dgm:pt modelId="{6F002004-2471-46CE-9AD6-05D9AABB68F5}" type="pres">
      <dgm:prSet presAssocID="{916F4AD1-90C4-4CD1-961C-E27BF13F00E3}" presName="sibTrans" presStyleCnt="0"/>
      <dgm:spPr/>
    </dgm:pt>
    <dgm:pt modelId="{10936338-D259-4B3D-AA4E-AA9F52491EE4}" type="pres">
      <dgm:prSet presAssocID="{E06091DE-1328-4B34-9EC7-884E30058B63}" presName="node" presStyleLbl="node1" presStyleIdx="9" presStyleCnt="10">
        <dgm:presLayoutVars>
          <dgm:bulletEnabled val="1"/>
        </dgm:presLayoutVars>
      </dgm:prSet>
      <dgm:spPr/>
    </dgm:pt>
  </dgm:ptLst>
  <dgm:cxnLst>
    <dgm:cxn modelId="{11863E10-C905-4E34-B736-9CC141CDC0C2}" type="presOf" srcId="{C87D40F5-4CE8-424A-A246-29A5FA0C5B5D}" destId="{91B98FC0-CDA2-4B79-8E0C-0CDF84AA6103}" srcOrd="0" destOrd="0" presId="urn:microsoft.com/office/officeart/2005/8/layout/default"/>
    <dgm:cxn modelId="{BEC0FA14-6151-4525-B313-47162A555EA8}" type="presOf" srcId="{E06091DE-1328-4B34-9EC7-884E30058B63}" destId="{10936338-D259-4B3D-AA4E-AA9F52491EE4}" srcOrd="0" destOrd="0" presId="urn:microsoft.com/office/officeart/2005/8/layout/default"/>
    <dgm:cxn modelId="{8D63321D-1C66-4AEF-AC91-650DA63AFFF0}" srcId="{1ED09FA3-7EC8-44BE-8FCF-9DF89943B16A}" destId="{40A0B7FD-E3EF-4AFC-B89D-EF594BBAF58F}" srcOrd="5" destOrd="0" parTransId="{8C9F25F4-E2F2-4AA3-AF5D-19FF96689A42}" sibTransId="{1657143D-D4FE-442A-B45D-25F264DA7231}"/>
    <dgm:cxn modelId="{96492032-2DC2-4D3E-8BEF-C6A265B2D6C7}" type="presOf" srcId="{22DB6902-EBFB-469D-B801-E1EAB4ECCBE8}" destId="{2249395E-46EE-4508-AAD0-68BDD4D7439D}" srcOrd="0" destOrd="0" presId="urn:microsoft.com/office/officeart/2005/8/layout/default"/>
    <dgm:cxn modelId="{4BFAD73E-78BB-487E-95FE-B6D7200BCF58}" type="presOf" srcId="{40A0B7FD-E3EF-4AFC-B89D-EF594BBAF58F}" destId="{CED2A19B-47D4-4152-B769-5A91B37683A3}" srcOrd="0" destOrd="0" presId="urn:microsoft.com/office/officeart/2005/8/layout/default"/>
    <dgm:cxn modelId="{36AD2251-B9F3-4CB8-B053-411030AECE4F}" type="presOf" srcId="{9947E1E9-6B6A-4978-9078-ED01568CDDF7}" destId="{411272DC-3170-47BA-92CF-B69C5812ADFC}" srcOrd="0" destOrd="0" presId="urn:microsoft.com/office/officeart/2005/8/layout/default"/>
    <dgm:cxn modelId="{263DE457-55A1-4D19-A181-4F391E977F96}" srcId="{1ED09FA3-7EC8-44BE-8FCF-9DF89943B16A}" destId="{0EF2A74F-613D-4D02-B038-506F1AC85B25}" srcOrd="7" destOrd="0" parTransId="{B0D86C90-C260-4D57-AEE6-2834B4AE9F32}" sibTransId="{EA355AC9-48AB-42CE-ADF8-13F44BCE2B13}"/>
    <dgm:cxn modelId="{DC5DE75A-7C4B-4F0B-B469-4F457F6A3132}" srcId="{1ED09FA3-7EC8-44BE-8FCF-9DF89943B16A}" destId="{E06091DE-1328-4B34-9EC7-884E30058B63}" srcOrd="9" destOrd="0" parTransId="{9C2BCE4D-7389-4D6F-8321-CC4E47797546}" sibTransId="{BD778B0B-33B9-496D-82D2-2B44A5F29DAD}"/>
    <dgm:cxn modelId="{18A01C6A-D237-4EA5-8D41-7CEFBD5B1DD2}" srcId="{1ED09FA3-7EC8-44BE-8FCF-9DF89943B16A}" destId="{C87D40F5-4CE8-424A-A246-29A5FA0C5B5D}" srcOrd="1" destOrd="0" parTransId="{E870A3EB-ABD2-49CC-8201-2F912E5022F8}" sibTransId="{6540CCC4-E697-48FB-A64D-348F93E6184A}"/>
    <dgm:cxn modelId="{D6E02770-B838-41BC-BC75-6316D6CA9D5A}" type="presOf" srcId="{97B0F646-90B6-426E-A859-A197BBD59B67}" destId="{296D7E18-454C-480E-B718-B0C4613F1D1D}" srcOrd="0" destOrd="0" presId="urn:microsoft.com/office/officeart/2005/8/layout/default"/>
    <dgm:cxn modelId="{826F1A7A-AD28-4170-9A7A-34E8558068B8}" srcId="{1ED09FA3-7EC8-44BE-8FCF-9DF89943B16A}" destId="{6BC74A73-C9D2-4543-A264-6BB5146A7A30}" srcOrd="3" destOrd="0" parTransId="{051A176A-FDF4-4B3E-A70B-E2007B234702}" sibTransId="{6722F653-65F1-42D2-8C89-2A5FEF89450F}"/>
    <dgm:cxn modelId="{BD2FE887-A06D-4CC6-B08D-B8AC4A0E7654}" srcId="{1ED09FA3-7EC8-44BE-8FCF-9DF89943B16A}" destId="{6DB8828F-98AB-4081-BF90-26D4AB371ECC}" srcOrd="2" destOrd="0" parTransId="{048F46E1-92C1-410F-9F1B-60354CDC1BE9}" sibTransId="{491BDABD-6FAF-41FC-ABE7-8116D2697412}"/>
    <dgm:cxn modelId="{4852BC8B-5380-4FF8-AA9F-CC3CA1669D97}" type="presOf" srcId="{1ED09FA3-7EC8-44BE-8FCF-9DF89943B16A}" destId="{A4BF1B67-E7B6-4B47-8686-C26797007016}" srcOrd="0" destOrd="0" presId="urn:microsoft.com/office/officeart/2005/8/layout/default"/>
    <dgm:cxn modelId="{762DE096-B332-437E-8BDE-613061BECC9D}" type="presOf" srcId="{760861CA-47CF-4F33-9574-657688FBBF86}" destId="{C9F9905E-698B-4D35-B16D-3F874316360E}" srcOrd="0" destOrd="0" presId="urn:microsoft.com/office/officeart/2005/8/layout/default"/>
    <dgm:cxn modelId="{ED9F1F9D-E99E-4B95-9434-75E11ACA50FF}" srcId="{1ED09FA3-7EC8-44BE-8FCF-9DF89943B16A}" destId="{9947E1E9-6B6A-4978-9078-ED01568CDDF7}" srcOrd="0" destOrd="0" parTransId="{BD88B9EB-1C50-4357-8FC2-37E21D5AE417}" sibTransId="{6ED15E4E-90FF-4161-92DA-421D9A532D49}"/>
    <dgm:cxn modelId="{8E6887B0-E788-4586-A82C-E6D2FD9B9ECC}" srcId="{1ED09FA3-7EC8-44BE-8FCF-9DF89943B16A}" destId="{97B0F646-90B6-426E-A859-A197BBD59B67}" srcOrd="4" destOrd="0" parTransId="{30B81C76-1B86-4A8A-9C5A-8891A0DF1F67}" sibTransId="{15541B36-4644-4C90-A393-2CD8144BC6E3}"/>
    <dgm:cxn modelId="{E4F0D4B0-2CFC-42CA-A863-8718B33B000F}" srcId="{1ED09FA3-7EC8-44BE-8FCF-9DF89943B16A}" destId="{760861CA-47CF-4F33-9574-657688FBBF86}" srcOrd="8" destOrd="0" parTransId="{7B9DCED4-D99E-4366-AF17-AB5A41D2635C}" sibTransId="{916F4AD1-90C4-4CD1-961C-E27BF13F00E3}"/>
    <dgm:cxn modelId="{CB0B04B4-B497-4EB8-89C6-FFB3547F509C}" type="presOf" srcId="{0EF2A74F-613D-4D02-B038-506F1AC85B25}" destId="{37BF2C62-0A74-4973-934E-87E088BB82D8}" srcOrd="0" destOrd="0" presId="urn:microsoft.com/office/officeart/2005/8/layout/default"/>
    <dgm:cxn modelId="{33DDA9BA-ABA9-4223-9E72-3B20DD9D1380}" srcId="{1ED09FA3-7EC8-44BE-8FCF-9DF89943B16A}" destId="{22DB6902-EBFB-469D-B801-E1EAB4ECCBE8}" srcOrd="6" destOrd="0" parTransId="{C6AB8B89-CF10-412B-A3B6-2952B6AF7AB6}" sibTransId="{C14D9CDE-BDF6-420A-AC30-D4091D6F5706}"/>
    <dgm:cxn modelId="{B7AB06E2-CC48-4D00-9940-617C46411003}" type="presOf" srcId="{6BC74A73-C9D2-4543-A264-6BB5146A7A30}" destId="{536AF842-4F41-45A2-805B-CBA0147EB534}" srcOrd="0" destOrd="0" presId="urn:microsoft.com/office/officeart/2005/8/layout/default"/>
    <dgm:cxn modelId="{5B2E1AF8-29B5-4E61-9E52-5EB39F37D6E4}" type="presOf" srcId="{6DB8828F-98AB-4081-BF90-26D4AB371ECC}" destId="{04688527-ECB6-4A8D-8CF5-66EC6568C469}" srcOrd="0" destOrd="0" presId="urn:microsoft.com/office/officeart/2005/8/layout/default"/>
    <dgm:cxn modelId="{DF949456-0A5B-49B7-9A73-56829F851196}" type="presParOf" srcId="{A4BF1B67-E7B6-4B47-8686-C26797007016}" destId="{411272DC-3170-47BA-92CF-B69C5812ADFC}" srcOrd="0" destOrd="0" presId="urn:microsoft.com/office/officeart/2005/8/layout/default"/>
    <dgm:cxn modelId="{702EE400-DDEC-4C12-B107-FCA4F27F0026}" type="presParOf" srcId="{A4BF1B67-E7B6-4B47-8686-C26797007016}" destId="{EFB4C13B-13F4-480D-A1C2-637C017AD76D}" srcOrd="1" destOrd="0" presId="urn:microsoft.com/office/officeart/2005/8/layout/default"/>
    <dgm:cxn modelId="{676F732E-28F1-42F9-B100-225BF9E4684B}" type="presParOf" srcId="{A4BF1B67-E7B6-4B47-8686-C26797007016}" destId="{91B98FC0-CDA2-4B79-8E0C-0CDF84AA6103}" srcOrd="2" destOrd="0" presId="urn:microsoft.com/office/officeart/2005/8/layout/default"/>
    <dgm:cxn modelId="{B1809491-BAA2-40CD-BF3F-4A9C382C961E}" type="presParOf" srcId="{A4BF1B67-E7B6-4B47-8686-C26797007016}" destId="{6F19A2A9-BEF9-4439-BC04-93955568BB76}" srcOrd="3" destOrd="0" presId="urn:microsoft.com/office/officeart/2005/8/layout/default"/>
    <dgm:cxn modelId="{1882F8E1-F33B-401A-A678-88958A72757B}" type="presParOf" srcId="{A4BF1B67-E7B6-4B47-8686-C26797007016}" destId="{04688527-ECB6-4A8D-8CF5-66EC6568C469}" srcOrd="4" destOrd="0" presId="urn:microsoft.com/office/officeart/2005/8/layout/default"/>
    <dgm:cxn modelId="{B9A48733-0372-4E4E-8E11-92E779848BBB}" type="presParOf" srcId="{A4BF1B67-E7B6-4B47-8686-C26797007016}" destId="{758036D3-C9FD-46AB-9B27-E786E89963BC}" srcOrd="5" destOrd="0" presId="urn:microsoft.com/office/officeart/2005/8/layout/default"/>
    <dgm:cxn modelId="{47404F30-EDA3-493E-8F15-FD08C0F000F1}" type="presParOf" srcId="{A4BF1B67-E7B6-4B47-8686-C26797007016}" destId="{536AF842-4F41-45A2-805B-CBA0147EB534}" srcOrd="6" destOrd="0" presId="urn:microsoft.com/office/officeart/2005/8/layout/default"/>
    <dgm:cxn modelId="{134911A0-15A7-48ED-B629-C33A16C95337}" type="presParOf" srcId="{A4BF1B67-E7B6-4B47-8686-C26797007016}" destId="{C3FD2DBF-338D-40B5-97DD-A0D1B44B8733}" srcOrd="7" destOrd="0" presId="urn:microsoft.com/office/officeart/2005/8/layout/default"/>
    <dgm:cxn modelId="{8A02F485-1FFF-4340-9C21-52129BCE4EEA}" type="presParOf" srcId="{A4BF1B67-E7B6-4B47-8686-C26797007016}" destId="{296D7E18-454C-480E-B718-B0C4613F1D1D}" srcOrd="8" destOrd="0" presId="urn:microsoft.com/office/officeart/2005/8/layout/default"/>
    <dgm:cxn modelId="{74C38357-29DA-44AC-A2EE-BEA0FC088774}" type="presParOf" srcId="{A4BF1B67-E7B6-4B47-8686-C26797007016}" destId="{9F54F680-F28C-48E3-91F7-F6722DB9EF4F}" srcOrd="9" destOrd="0" presId="urn:microsoft.com/office/officeart/2005/8/layout/default"/>
    <dgm:cxn modelId="{3B22658C-E6B4-4FD5-8BAB-0C977140887F}" type="presParOf" srcId="{A4BF1B67-E7B6-4B47-8686-C26797007016}" destId="{CED2A19B-47D4-4152-B769-5A91B37683A3}" srcOrd="10" destOrd="0" presId="urn:microsoft.com/office/officeart/2005/8/layout/default"/>
    <dgm:cxn modelId="{621866DE-93FF-44F0-BA80-8A44E90F9F63}" type="presParOf" srcId="{A4BF1B67-E7B6-4B47-8686-C26797007016}" destId="{D1FB0FDA-B3F5-49D4-B780-EBB9664A97F7}" srcOrd="11" destOrd="0" presId="urn:microsoft.com/office/officeart/2005/8/layout/default"/>
    <dgm:cxn modelId="{1CE6B3FB-0A74-448F-AD72-788201DF8E50}" type="presParOf" srcId="{A4BF1B67-E7B6-4B47-8686-C26797007016}" destId="{2249395E-46EE-4508-AAD0-68BDD4D7439D}" srcOrd="12" destOrd="0" presId="urn:microsoft.com/office/officeart/2005/8/layout/default"/>
    <dgm:cxn modelId="{6383760A-8B6F-4E07-8990-42F56CF7A858}" type="presParOf" srcId="{A4BF1B67-E7B6-4B47-8686-C26797007016}" destId="{E21BF154-0547-47CC-8F1D-4E7738F8C7F2}" srcOrd="13" destOrd="0" presId="urn:microsoft.com/office/officeart/2005/8/layout/default"/>
    <dgm:cxn modelId="{38F9051C-6890-4EA4-89EE-9D07C95A5E09}" type="presParOf" srcId="{A4BF1B67-E7B6-4B47-8686-C26797007016}" destId="{37BF2C62-0A74-4973-934E-87E088BB82D8}" srcOrd="14" destOrd="0" presId="urn:microsoft.com/office/officeart/2005/8/layout/default"/>
    <dgm:cxn modelId="{DB47BE23-104E-45C9-AEDE-93491627195D}" type="presParOf" srcId="{A4BF1B67-E7B6-4B47-8686-C26797007016}" destId="{94C7C353-AE91-4345-AEEB-219AAC349283}" srcOrd="15" destOrd="0" presId="urn:microsoft.com/office/officeart/2005/8/layout/default"/>
    <dgm:cxn modelId="{B35D1318-FABD-4D92-9185-195FF5865248}" type="presParOf" srcId="{A4BF1B67-E7B6-4B47-8686-C26797007016}" destId="{C9F9905E-698B-4D35-B16D-3F874316360E}" srcOrd="16" destOrd="0" presId="urn:microsoft.com/office/officeart/2005/8/layout/default"/>
    <dgm:cxn modelId="{639C89A4-3540-4162-B7F7-BC347A68CDB6}" type="presParOf" srcId="{A4BF1B67-E7B6-4B47-8686-C26797007016}" destId="{6F002004-2471-46CE-9AD6-05D9AABB68F5}" srcOrd="17" destOrd="0" presId="urn:microsoft.com/office/officeart/2005/8/layout/default"/>
    <dgm:cxn modelId="{A882B12F-34F2-4E40-AF3C-69011C491FF7}" type="presParOf" srcId="{A4BF1B67-E7B6-4B47-8686-C26797007016}" destId="{10936338-D259-4B3D-AA4E-AA9F52491EE4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D09FA3-7EC8-44BE-8FCF-9DF89943B16A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F1C4A7F-F3C3-44EC-9EBF-492EA8E582BB}">
      <dgm:prSet custT="1"/>
      <dgm:spPr/>
      <dgm:t>
        <a:bodyPr/>
        <a:lstStyle/>
        <a:p>
          <a:r>
            <a:rPr lang="en-US" sz="2800" dirty="0"/>
            <a:t>MATTEO RE</a:t>
          </a:r>
        </a:p>
      </dgm:t>
    </dgm:pt>
    <dgm:pt modelId="{1E1C7E4D-3AD9-41F1-A5B0-4A4FECC7AF44}" type="parTrans" cxnId="{909E3197-B9C8-4480-9DBA-DF739CA358FF}">
      <dgm:prSet/>
      <dgm:spPr/>
      <dgm:t>
        <a:bodyPr/>
        <a:lstStyle/>
        <a:p>
          <a:endParaRPr lang="en-US" sz="1100"/>
        </a:p>
      </dgm:t>
    </dgm:pt>
    <dgm:pt modelId="{EBBB7B46-BD84-4465-AE27-BFE485E616CF}" type="sibTrans" cxnId="{909E3197-B9C8-4480-9DBA-DF739CA358FF}">
      <dgm:prSet/>
      <dgm:spPr/>
      <dgm:t>
        <a:bodyPr/>
        <a:lstStyle/>
        <a:p>
          <a:endParaRPr lang="en-US" sz="1100"/>
        </a:p>
      </dgm:t>
    </dgm:pt>
    <dgm:pt modelId="{F9521C92-78D0-473C-A9C0-AFDBCF95F81F}">
      <dgm:prSet custT="1"/>
      <dgm:spPr/>
      <dgm:t>
        <a:bodyPr/>
        <a:lstStyle/>
        <a:p>
          <a:r>
            <a:rPr lang="en-US" sz="2800" dirty="0"/>
            <a:t>ANDREA GEDDO</a:t>
          </a:r>
        </a:p>
      </dgm:t>
    </dgm:pt>
    <dgm:pt modelId="{F0B3B2AC-F4B7-437A-AAEF-D2A14A842C20}" type="parTrans" cxnId="{58BB4ABA-E196-4D16-8569-2793CE6DF120}">
      <dgm:prSet/>
      <dgm:spPr/>
      <dgm:t>
        <a:bodyPr/>
        <a:lstStyle/>
        <a:p>
          <a:endParaRPr lang="en-US" sz="1100"/>
        </a:p>
      </dgm:t>
    </dgm:pt>
    <dgm:pt modelId="{B44056B3-B085-424F-B62A-E51A1938FFC8}" type="sibTrans" cxnId="{58BB4ABA-E196-4D16-8569-2793CE6DF120}">
      <dgm:prSet/>
      <dgm:spPr/>
      <dgm:t>
        <a:bodyPr/>
        <a:lstStyle/>
        <a:p>
          <a:endParaRPr lang="en-US" sz="1100"/>
        </a:p>
      </dgm:t>
    </dgm:pt>
    <dgm:pt modelId="{6AF76899-BD8B-4158-B791-112CAE6BFD43}">
      <dgm:prSet custT="1"/>
      <dgm:spPr/>
      <dgm:t>
        <a:bodyPr/>
        <a:lstStyle/>
        <a:p>
          <a:r>
            <a:rPr lang="en-US" sz="2800" dirty="0"/>
            <a:t>LAURA BRUGOLA</a:t>
          </a:r>
        </a:p>
        <a:p>
          <a:r>
            <a:rPr lang="en-US" sz="2800" dirty="0"/>
            <a:t>e MASSIMO FIDANZI</a:t>
          </a:r>
        </a:p>
      </dgm:t>
    </dgm:pt>
    <dgm:pt modelId="{6E87892A-433D-4502-B1DE-87A6A7B5CF63}" type="parTrans" cxnId="{B64ED8E5-99F0-4FE4-A149-8E7E62E3C57A}">
      <dgm:prSet/>
      <dgm:spPr/>
      <dgm:t>
        <a:bodyPr/>
        <a:lstStyle/>
        <a:p>
          <a:endParaRPr lang="en-US" sz="1100"/>
        </a:p>
      </dgm:t>
    </dgm:pt>
    <dgm:pt modelId="{4D6B4C4F-8148-44D7-A4B1-EB4E4B42900D}" type="sibTrans" cxnId="{B64ED8E5-99F0-4FE4-A149-8E7E62E3C57A}">
      <dgm:prSet/>
      <dgm:spPr/>
      <dgm:t>
        <a:bodyPr/>
        <a:lstStyle/>
        <a:p>
          <a:endParaRPr lang="en-US" sz="1100"/>
        </a:p>
      </dgm:t>
    </dgm:pt>
    <dgm:pt modelId="{A52904F8-3082-4036-954F-8E83EE04A9A5}">
      <dgm:prSet custT="1"/>
      <dgm:spPr/>
      <dgm:t>
        <a:bodyPr/>
        <a:lstStyle/>
        <a:p>
          <a:r>
            <a:rPr lang="en-US" sz="2800" dirty="0"/>
            <a:t>ANGELO OLDANI</a:t>
          </a:r>
        </a:p>
      </dgm:t>
    </dgm:pt>
    <dgm:pt modelId="{3CAEAA60-766A-4D54-8F4B-9949C6FC3470}" type="parTrans" cxnId="{8B7E270C-D14D-4F43-A1A1-E6257D1EE42E}">
      <dgm:prSet/>
      <dgm:spPr/>
      <dgm:t>
        <a:bodyPr/>
        <a:lstStyle/>
        <a:p>
          <a:endParaRPr lang="en-US" sz="1100"/>
        </a:p>
      </dgm:t>
    </dgm:pt>
    <dgm:pt modelId="{ABCF4150-0FB7-46C4-9F48-C9626517E965}" type="sibTrans" cxnId="{8B7E270C-D14D-4F43-A1A1-E6257D1EE42E}">
      <dgm:prSet/>
      <dgm:spPr/>
      <dgm:t>
        <a:bodyPr/>
        <a:lstStyle/>
        <a:p>
          <a:endParaRPr lang="en-US" sz="1100"/>
        </a:p>
      </dgm:t>
    </dgm:pt>
    <dgm:pt modelId="{B593D614-2A05-4940-B3B6-AF0BBD31BE26}">
      <dgm:prSet custT="1"/>
      <dgm:spPr/>
      <dgm:t>
        <a:bodyPr/>
        <a:lstStyle/>
        <a:p>
          <a:r>
            <a:rPr lang="en-US" sz="2800" dirty="0"/>
            <a:t>LUISA GOLZI </a:t>
          </a:r>
        </a:p>
        <a:p>
          <a:r>
            <a:rPr lang="en-US" sz="2800" dirty="0"/>
            <a:t>e GIANLUCA GIAMBONI</a:t>
          </a:r>
        </a:p>
      </dgm:t>
    </dgm:pt>
    <dgm:pt modelId="{984C6D3C-17F3-4D21-ABE3-FE2340D3003C}" type="parTrans" cxnId="{EABD683E-DA12-4D8A-9569-6D228966F5E3}">
      <dgm:prSet/>
      <dgm:spPr/>
      <dgm:t>
        <a:bodyPr/>
        <a:lstStyle/>
        <a:p>
          <a:endParaRPr lang="en-US" sz="1100"/>
        </a:p>
      </dgm:t>
    </dgm:pt>
    <dgm:pt modelId="{3BADD40F-F75E-414B-AC16-A3B630627746}" type="sibTrans" cxnId="{EABD683E-DA12-4D8A-9569-6D228966F5E3}">
      <dgm:prSet/>
      <dgm:spPr/>
      <dgm:t>
        <a:bodyPr/>
        <a:lstStyle/>
        <a:p>
          <a:endParaRPr lang="en-US" sz="1100"/>
        </a:p>
      </dgm:t>
    </dgm:pt>
    <dgm:pt modelId="{448BE2C4-C889-469D-B707-EAED8953CB4C}">
      <dgm:prSet custT="1"/>
      <dgm:spPr/>
      <dgm:t>
        <a:bodyPr/>
        <a:lstStyle/>
        <a:p>
          <a:r>
            <a:rPr lang="en-US" sz="2800" dirty="0"/>
            <a:t>CAROLA GOLZI </a:t>
          </a:r>
          <a:r>
            <a:rPr lang="en-US" sz="3600" b="1" dirty="0">
              <a:solidFill>
                <a:srgbClr val="FF0000"/>
              </a:solidFill>
            </a:rPr>
            <a:t>+</a:t>
          </a:r>
          <a:endParaRPr lang="en-US" sz="2800" b="1" dirty="0">
            <a:solidFill>
              <a:srgbClr val="FF0000"/>
            </a:solidFill>
          </a:endParaRPr>
        </a:p>
      </dgm:t>
    </dgm:pt>
    <dgm:pt modelId="{10228E60-72D6-478A-886A-FDC90B1BBB30}" type="parTrans" cxnId="{FAE25D4B-2242-4FD6-A7B5-7C1B281DC30F}">
      <dgm:prSet/>
      <dgm:spPr/>
      <dgm:t>
        <a:bodyPr/>
        <a:lstStyle/>
        <a:p>
          <a:endParaRPr lang="en-US" sz="1100"/>
        </a:p>
      </dgm:t>
    </dgm:pt>
    <dgm:pt modelId="{788B4278-8144-4A74-8EC5-90EF3C9B0C4E}" type="sibTrans" cxnId="{FAE25D4B-2242-4FD6-A7B5-7C1B281DC30F}">
      <dgm:prSet/>
      <dgm:spPr/>
      <dgm:t>
        <a:bodyPr/>
        <a:lstStyle/>
        <a:p>
          <a:endParaRPr lang="en-US" sz="1100"/>
        </a:p>
      </dgm:t>
    </dgm:pt>
    <dgm:pt modelId="{A4BF1B67-E7B6-4B47-8686-C26797007016}" type="pres">
      <dgm:prSet presAssocID="{1ED09FA3-7EC8-44BE-8FCF-9DF89943B16A}" presName="diagram" presStyleCnt="0">
        <dgm:presLayoutVars>
          <dgm:dir/>
          <dgm:resizeHandles val="exact"/>
        </dgm:presLayoutVars>
      </dgm:prSet>
      <dgm:spPr/>
    </dgm:pt>
    <dgm:pt modelId="{B9443C62-05C5-452E-85F9-900B70696E7C}" type="pres">
      <dgm:prSet presAssocID="{CF1C4A7F-F3C3-44EC-9EBF-492EA8E582BB}" presName="node" presStyleLbl="node1" presStyleIdx="0" presStyleCnt="6">
        <dgm:presLayoutVars>
          <dgm:bulletEnabled val="1"/>
        </dgm:presLayoutVars>
      </dgm:prSet>
      <dgm:spPr/>
    </dgm:pt>
    <dgm:pt modelId="{FB64B9EE-594B-4ACE-BFDB-F76E94E84392}" type="pres">
      <dgm:prSet presAssocID="{EBBB7B46-BD84-4465-AE27-BFE485E616CF}" presName="sibTrans" presStyleCnt="0"/>
      <dgm:spPr/>
    </dgm:pt>
    <dgm:pt modelId="{D3526695-0513-4A1B-AF83-FA24A9BDCFB6}" type="pres">
      <dgm:prSet presAssocID="{F9521C92-78D0-473C-A9C0-AFDBCF95F81F}" presName="node" presStyleLbl="node1" presStyleIdx="1" presStyleCnt="6">
        <dgm:presLayoutVars>
          <dgm:bulletEnabled val="1"/>
        </dgm:presLayoutVars>
      </dgm:prSet>
      <dgm:spPr/>
    </dgm:pt>
    <dgm:pt modelId="{AABDFD0E-918F-4F2E-99CC-DD1CB10E424B}" type="pres">
      <dgm:prSet presAssocID="{B44056B3-B085-424F-B62A-E51A1938FFC8}" presName="sibTrans" presStyleCnt="0"/>
      <dgm:spPr/>
    </dgm:pt>
    <dgm:pt modelId="{CBB257AD-15D9-4313-BBAB-B871A2B12F8F}" type="pres">
      <dgm:prSet presAssocID="{6AF76899-BD8B-4158-B791-112CAE6BFD43}" presName="node" presStyleLbl="node1" presStyleIdx="2" presStyleCnt="6">
        <dgm:presLayoutVars>
          <dgm:bulletEnabled val="1"/>
        </dgm:presLayoutVars>
      </dgm:prSet>
      <dgm:spPr/>
    </dgm:pt>
    <dgm:pt modelId="{FF63C75C-A8A4-4B2C-A336-2AA8488623C7}" type="pres">
      <dgm:prSet presAssocID="{4D6B4C4F-8148-44D7-A4B1-EB4E4B42900D}" presName="sibTrans" presStyleCnt="0"/>
      <dgm:spPr/>
    </dgm:pt>
    <dgm:pt modelId="{416B1B37-BD76-4B2F-A8DF-87BA4AB58188}" type="pres">
      <dgm:prSet presAssocID="{A52904F8-3082-4036-954F-8E83EE04A9A5}" presName="node" presStyleLbl="node1" presStyleIdx="3" presStyleCnt="6">
        <dgm:presLayoutVars>
          <dgm:bulletEnabled val="1"/>
        </dgm:presLayoutVars>
      </dgm:prSet>
      <dgm:spPr/>
    </dgm:pt>
    <dgm:pt modelId="{634931FE-F88F-4839-BAB4-1C2D8EC7A311}" type="pres">
      <dgm:prSet presAssocID="{ABCF4150-0FB7-46C4-9F48-C9626517E965}" presName="sibTrans" presStyleCnt="0"/>
      <dgm:spPr/>
    </dgm:pt>
    <dgm:pt modelId="{07ACA36F-E0C9-4AB6-817C-BD846C609682}" type="pres">
      <dgm:prSet presAssocID="{B593D614-2A05-4940-B3B6-AF0BBD31BE26}" presName="node" presStyleLbl="node1" presStyleIdx="4" presStyleCnt="6">
        <dgm:presLayoutVars>
          <dgm:bulletEnabled val="1"/>
        </dgm:presLayoutVars>
      </dgm:prSet>
      <dgm:spPr/>
    </dgm:pt>
    <dgm:pt modelId="{991F6DAF-11BE-4080-AF65-ED203F0F46C0}" type="pres">
      <dgm:prSet presAssocID="{3BADD40F-F75E-414B-AC16-A3B630627746}" presName="sibTrans" presStyleCnt="0"/>
      <dgm:spPr/>
    </dgm:pt>
    <dgm:pt modelId="{4F3A5750-C223-4E83-A200-C381A5B23A10}" type="pres">
      <dgm:prSet presAssocID="{448BE2C4-C889-469D-B707-EAED8953CB4C}" presName="node" presStyleLbl="node1" presStyleIdx="5" presStyleCnt="6">
        <dgm:presLayoutVars>
          <dgm:bulletEnabled val="1"/>
        </dgm:presLayoutVars>
      </dgm:prSet>
      <dgm:spPr/>
    </dgm:pt>
  </dgm:ptLst>
  <dgm:cxnLst>
    <dgm:cxn modelId="{8B7E270C-D14D-4F43-A1A1-E6257D1EE42E}" srcId="{1ED09FA3-7EC8-44BE-8FCF-9DF89943B16A}" destId="{A52904F8-3082-4036-954F-8E83EE04A9A5}" srcOrd="3" destOrd="0" parTransId="{3CAEAA60-766A-4D54-8F4B-9949C6FC3470}" sibTransId="{ABCF4150-0FB7-46C4-9F48-C9626517E965}"/>
    <dgm:cxn modelId="{968A8834-D42E-48AE-B0BD-9D7C0B526D7C}" type="presOf" srcId="{448BE2C4-C889-469D-B707-EAED8953CB4C}" destId="{4F3A5750-C223-4E83-A200-C381A5B23A10}" srcOrd="0" destOrd="0" presId="urn:microsoft.com/office/officeart/2005/8/layout/default"/>
    <dgm:cxn modelId="{EABD683E-DA12-4D8A-9569-6D228966F5E3}" srcId="{1ED09FA3-7EC8-44BE-8FCF-9DF89943B16A}" destId="{B593D614-2A05-4940-B3B6-AF0BBD31BE26}" srcOrd="4" destOrd="0" parTransId="{984C6D3C-17F3-4D21-ABE3-FE2340D3003C}" sibTransId="{3BADD40F-F75E-414B-AC16-A3B630627746}"/>
    <dgm:cxn modelId="{47D36747-D364-4825-9938-EAED7550B4B8}" type="presOf" srcId="{CF1C4A7F-F3C3-44EC-9EBF-492EA8E582BB}" destId="{B9443C62-05C5-452E-85F9-900B70696E7C}" srcOrd="0" destOrd="0" presId="urn:microsoft.com/office/officeart/2005/8/layout/default"/>
    <dgm:cxn modelId="{FAE25D4B-2242-4FD6-A7B5-7C1B281DC30F}" srcId="{1ED09FA3-7EC8-44BE-8FCF-9DF89943B16A}" destId="{448BE2C4-C889-469D-B707-EAED8953CB4C}" srcOrd="5" destOrd="0" parTransId="{10228E60-72D6-478A-886A-FDC90B1BBB30}" sibTransId="{788B4278-8144-4A74-8EC5-90EF3C9B0C4E}"/>
    <dgm:cxn modelId="{CB6EC073-7EDE-4ADD-A52C-9FD32CDE1D63}" type="presOf" srcId="{F9521C92-78D0-473C-A9C0-AFDBCF95F81F}" destId="{D3526695-0513-4A1B-AF83-FA24A9BDCFB6}" srcOrd="0" destOrd="0" presId="urn:microsoft.com/office/officeart/2005/8/layout/default"/>
    <dgm:cxn modelId="{4852BC8B-5380-4FF8-AA9F-CC3CA1669D97}" type="presOf" srcId="{1ED09FA3-7EC8-44BE-8FCF-9DF89943B16A}" destId="{A4BF1B67-E7B6-4B47-8686-C26797007016}" srcOrd="0" destOrd="0" presId="urn:microsoft.com/office/officeart/2005/8/layout/default"/>
    <dgm:cxn modelId="{909E3197-B9C8-4480-9DBA-DF739CA358FF}" srcId="{1ED09FA3-7EC8-44BE-8FCF-9DF89943B16A}" destId="{CF1C4A7F-F3C3-44EC-9EBF-492EA8E582BB}" srcOrd="0" destOrd="0" parTransId="{1E1C7E4D-3AD9-41F1-A5B0-4A4FECC7AF44}" sibTransId="{EBBB7B46-BD84-4465-AE27-BFE485E616CF}"/>
    <dgm:cxn modelId="{58BB4ABA-E196-4D16-8569-2793CE6DF120}" srcId="{1ED09FA3-7EC8-44BE-8FCF-9DF89943B16A}" destId="{F9521C92-78D0-473C-A9C0-AFDBCF95F81F}" srcOrd="1" destOrd="0" parTransId="{F0B3B2AC-F4B7-437A-AAEF-D2A14A842C20}" sibTransId="{B44056B3-B085-424F-B62A-E51A1938FFC8}"/>
    <dgm:cxn modelId="{A2C2C2D8-1D2F-48BD-8D89-DFD9D919513E}" type="presOf" srcId="{6AF76899-BD8B-4158-B791-112CAE6BFD43}" destId="{CBB257AD-15D9-4313-BBAB-B871A2B12F8F}" srcOrd="0" destOrd="0" presId="urn:microsoft.com/office/officeart/2005/8/layout/default"/>
    <dgm:cxn modelId="{B64ED8E5-99F0-4FE4-A149-8E7E62E3C57A}" srcId="{1ED09FA3-7EC8-44BE-8FCF-9DF89943B16A}" destId="{6AF76899-BD8B-4158-B791-112CAE6BFD43}" srcOrd="2" destOrd="0" parTransId="{6E87892A-433D-4502-B1DE-87A6A7B5CF63}" sibTransId="{4D6B4C4F-8148-44D7-A4B1-EB4E4B42900D}"/>
    <dgm:cxn modelId="{BD5C14ED-70EF-4CEB-905A-DB04600289B3}" type="presOf" srcId="{A52904F8-3082-4036-954F-8E83EE04A9A5}" destId="{416B1B37-BD76-4B2F-A8DF-87BA4AB58188}" srcOrd="0" destOrd="0" presId="urn:microsoft.com/office/officeart/2005/8/layout/default"/>
    <dgm:cxn modelId="{354F42F9-83B4-46B6-84F5-01E9AFD85BC2}" type="presOf" srcId="{B593D614-2A05-4940-B3B6-AF0BBD31BE26}" destId="{07ACA36F-E0C9-4AB6-817C-BD846C609682}" srcOrd="0" destOrd="0" presId="urn:microsoft.com/office/officeart/2005/8/layout/default"/>
    <dgm:cxn modelId="{4E71FEDF-0633-48F4-B1FE-F0DE3658C665}" type="presParOf" srcId="{A4BF1B67-E7B6-4B47-8686-C26797007016}" destId="{B9443C62-05C5-452E-85F9-900B70696E7C}" srcOrd="0" destOrd="0" presId="urn:microsoft.com/office/officeart/2005/8/layout/default"/>
    <dgm:cxn modelId="{8A8A7920-68FB-4833-8C09-32079F79BFFD}" type="presParOf" srcId="{A4BF1B67-E7B6-4B47-8686-C26797007016}" destId="{FB64B9EE-594B-4ACE-BFDB-F76E94E84392}" srcOrd="1" destOrd="0" presId="urn:microsoft.com/office/officeart/2005/8/layout/default"/>
    <dgm:cxn modelId="{B68A98D9-5461-4167-87DD-5D53300E4F49}" type="presParOf" srcId="{A4BF1B67-E7B6-4B47-8686-C26797007016}" destId="{D3526695-0513-4A1B-AF83-FA24A9BDCFB6}" srcOrd="2" destOrd="0" presId="urn:microsoft.com/office/officeart/2005/8/layout/default"/>
    <dgm:cxn modelId="{B030A913-C5A9-4B7F-B5AC-C43373BDA6F9}" type="presParOf" srcId="{A4BF1B67-E7B6-4B47-8686-C26797007016}" destId="{AABDFD0E-918F-4F2E-99CC-DD1CB10E424B}" srcOrd="3" destOrd="0" presId="urn:microsoft.com/office/officeart/2005/8/layout/default"/>
    <dgm:cxn modelId="{C46885C6-8E4E-4459-8C71-CFA83E6999F5}" type="presParOf" srcId="{A4BF1B67-E7B6-4B47-8686-C26797007016}" destId="{CBB257AD-15D9-4313-BBAB-B871A2B12F8F}" srcOrd="4" destOrd="0" presId="urn:microsoft.com/office/officeart/2005/8/layout/default"/>
    <dgm:cxn modelId="{461E447C-A3DE-4525-BE25-C0305E70F809}" type="presParOf" srcId="{A4BF1B67-E7B6-4B47-8686-C26797007016}" destId="{FF63C75C-A8A4-4B2C-A336-2AA8488623C7}" srcOrd="5" destOrd="0" presId="urn:microsoft.com/office/officeart/2005/8/layout/default"/>
    <dgm:cxn modelId="{FD4151D9-B1D9-470B-B8B0-BBDCB49B033B}" type="presParOf" srcId="{A4BF1B67-E7B6-4B47-8686-C26797007016}" destId="{416B1B37-BD76-4B2F-A8DF-87BA4AB58188}" srcOrd="6" destOrd="0" presId="urn:microsoft.com/office/officeart/2005/8/layout/default"/>
    <dgm:cxn modelId="{6855DB75-135B-46AF-B265-DB65BB821DF9}" type="presParOf" srcId="{A4BF1B67-E7B6-4B47-8686-C26797007016}" destId="{634931FE-F88F-4839-BAB4-1C2D8EC7A311}" srcOrd="7" destOrd="0" presId="urn:microsoft.com/office/officeart/2005/8/layout/default"/>
    <dgm:cxn modelId="{DAE78072-0787-41D1-A12D-F07ECBF8BA89}" type="presParOf" srcId="{A4BF1B67-E7B6-4B47-8686-C26797007016}" destId="{07ACA36F-E0C9-4AB6-817C-BD846C609682}" srcOrd="8" destOrd="0" presId="urn:microsoft.com/office/officeart/2005/8/layout/default"/>
    <dgm:cxn modelId="{4D720C1D-0CCF-446B-B5FA-DDF12EDA421B}" type="presParOf" srcId="{A4BF1B67-E7B6-4B47-8686-C26797007016}" destId="{991F6DAF-11BE-4080-AF65-ED203F0F46C0}" srcOrd="9" destOrd="0" presId="urn:microsoft.com/office/officeart/2005/8/layout/default"/>
    <dgm:cxn modelId="{5894A416-C5D4-4BDB-974F-039F7C33D633}" type="presParOf" srcId="{A4BF1B67-E7B6-4B47-8686-C26797007016}" destId="{4F3A5750-C223-4E83-A200-C381A5B23A1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E78C28-E214-4E76-A23A-E643E1CAC7E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70BD303-0F09-43F9-A033-81EAF9F1D376}">
      <dgm:prSet custT="1"/>
      <dgm:spPr>
        <a:solidFill>
          <a:srgbClr val="BE8856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06680" tIns="106680" rIns="106680" bIns="106680" numCol="1" spcCol="1270" anchor="ctr" anchorCtr="0"/>
        <a:lstStyle/>
        <a:p>
          <a:r>
            <a:rPr lang="en-US" sz="2800" dirty="0">
              <a:latin typeface="Comic Sans MS" panose="030F0702030302020204" pitchFamily="66" charset="0"/>
            </a:rPr>
            <a:t>PER LA NOTTE</a:t>
          </a:r>
        </a:p>
      </dgm:t>
    </dgm:pt>
    <dgm:pt modelId="{5D551A46-419A-4619-B7E4-9E2679601E2C}" type="parTrans" cxnId="{2897FE61-FADC-4031-B5BA-1B2D4C88A1FA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A7B11C90-ECBC-4FD8-AB51-60C2D9D2240D}" type="sibTrans" cxnId="{2897FE61-FADC-4031-B5BA-1B2D4C88A1FA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842DF200-B102-415D-A6A6-D62B742D44DC}">
      <dgm:prSet custT="1"/>
      <dgm:spPr/>
      <dgm:t>
        <a:bodyPr/>
        <a:lstStyle/>
        <a:p>
          <a:r>
            <a:rPr lang="en-US" sz="2000" dirty="0">
              <a:latin typeface="Comic Sans MS" panose="030F0702030302020204" pitchFamily="66" charset="0"/>
            </a:rPr>
            <a:t>MATERASSINO</a:t>
          </a:r>
        </a:p>
      </dgm:t>
    </dgm:pt>
    <dgm:pt modelId="{E983C4CE-5F41-4B51-8447-21B8D1E643C3}" type="parTrans" cxnId="{A8F60DC0-420A-4589-9D43-C47F09E4E0DF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C6FC2C20-4E05-4B6F-8E8D-96D126D0653E}" type="sibTrans" cxnId="{A8F60DC0-420A-4589-9D43-C47F09E4E0DF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87E9560A-3A1E-47B0-AD0E-31F812B6CEF3}">
      <dgm:prSet custT="1"/>
      <dgm:spPr/>
      <dgm:t>
        <a:bodyPr/>
        <a:lstStyle/>
        <a:p>
          <a:r>
            <a:rPr lang="en-US" sz="2000" dirty="0">
              <a:latin typeface="Comic Sans MS" panose="030F0702030302020204" pitchFamily="66" charset="0"/>
            </a:rPr>
            <a:t>SACCO A PELO</a:t>
          </a:r>
        </a:p>
      </dgm:t>
    </dgm:pt>
    <dgm:pt modelId="{90EA042A-25D1-4400-9C1F-39C9090F0810}" type="parTrans" cxnId="{5E14FA3A-9EC8-4B6D-9AB0-7934D9BA1714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264B6DCA-18B0-41D6-8B99-2706FF9931E0}" type="sibTrans" cxnId="{5E14FA3A-9EC8-4B6D-9AB0-7934D9BA1714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906267D4-090C-4F09-9403-D8413507A1C5}">
      <dgm:prSet custT="1"/>
      <dgm:spPr/>
      <dgm:t>
        <a:bodyPr/>
        <a:lstStyle/>
        <a:p>
          <a:r>
            <a:rPr lang="en-US" sz="2000">
              <a:latin typeface="Comic Sans MS" panose="030F0702030302020204" pitchFamily="66" charset="0"/>
            </a:rPr>
            <a:t>CUSCINO</a:t>
          </a:r>
        </a:p>
      </dgm:t>
    </dgm:pt>
    <dgm:pt modelId="{BB9481D8-19AD-42EC-A78D-E859385A9085}" type="parTrans" cxnId="{C6594889-FC6F-40AA-AFC9-E8DE75774625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2EF00486-21DE-4926-9F7F-BD4B9C21C340}" type="sibTrans" cxnId="{C6594889-FC6F-40AA-AFC9-E8DE75774625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77FE771A-27B5-44F6-BF30-E75A9E862B62}">
      <dgm:prSet custT="1"/>
      <dgm:spPr/>
      <dgm:t>
        <a:bodyPr/>
        <a:lstStyle/>
        <a:p>
          <a:r>
            <a:rPr lang="en-US" sz="2000">
              <a:latin typeface="Comic Sans MS" panose="030F0702030302020204" pitchFamily="66" charset="0"/>
            </a:rPr>
            <a:t>PIGIAMA</a:t>
          </a:r>
        </a:p>
      </dgm:t>
    </dgm:pt>
    <dgm:pt modelId="{7E56228E-5009-4037-9F81-AFEEA0277365}" type="parTrans" cxnId="{783F30F1-96A1-430B-9C14-484F1BC6BB22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EE80D380-098D-40F6-AC11-40BE62FB48BA}" type="sibTrans" cxnId="{783F30F1-96A1-430B-9C14-484F1BC6BB22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053028EA-F410-4699-8B05-8294030A4DED}">
      <dgm:prSet custT="1"/>
      <dgm:spPr/>
      <dgm:t>
        <a:bodyPr/>
        <a:lstStyle/>
        <a:p>
          <a:r>
            <a:rPr lang="en-US" sz="2000" dirty="0">
              <a:latin typeface="Comic Sans MS" panose="030F0702030302020204" pitchFamily="66" charset="0"/>
            </a:rPr>
            <a:t>TORCIA</a:t>
          </a:r>
        </a:p>
      </dgm:t>
    </dgm:pt>
    <dgm:pt modelId="{CE74BE74-E862-44BA-B4CF-7F421A61ADF0}" type="parTrans" cxnId="{95C120E5-AD79-484A-B6D8-E74D70B53E97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0B3BC707-354E-4BA0-81FB-961223C8C288}" type="sibTrans" cxnId="{95C120E5-AD79-484A-B6D8-E74D70B53E97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FDBD0530-7ACB-42A4-958D-64EF37FF3490}" type="pres">
      <dgm:prSet presAssocID="{1FE78C28-E214-4E76-A23A-E643E1CAC7ED}" presName="linear" presStyleCnt="0">
        <dgm:presLayoutVars>
          <dgm:animLvl val="lvl"/>
          <dgm:resizeHandles val="exact"/>
        </dgm:presLayoutVars>
      </dgm:prSet>
      <dgm:spPr/>
    </dgm:pt>
    <dgm:pt modelId="{979AEFBC-76CF-4724-8EB4-A8637FB195EC}" type="pres">
      <dgm:prSet presAssocID="{E70BD303-0F09-43F9-A033-81EAF9F1D376}" presName="parentText" presStyleLbl="node1" presStyleIdx="0" presStyleCnt="1" custScaleY="101812" custLinFactNeighborX="0" custLinFactNeighborY="-23596">
        <dgm:presLayoutVars>
          <dgm:chMax val="0"/>
          <dgm:bulletEnabled val="1"/>
        </dgm:presLayoutVars>
      </dgm:prSet>
      <dgm:spPr>
        <a:xfrm>
          <a:off x="0" y="9499"/>
          <a:ext cx="4032505" cy="921374"/>
        </a:xfrm>
        <a:prstGeom prst="roundRect">
          <a:avLst/>
        </a:prstGeom>
      </dgm:spPr>
    </dgm:pt>
    <dgm:pt modelId="{8800CA25-D064-4205-B5EE-FF90F89B3317}" type="pres">
      <dgm:prSet presAssocID="{E70BD303-0F09-43F9-A033-81EAF9F1D37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9760211-1237-40CD-B0FD-5318BFEAC9AF}" type="presOf" srcId="{77FE771A-27B5-44F6-BF30-E75A9E862B62}" destId="{8800CA25-D064-4205-B5EE-FF90F89B3317}" srcOrd="0" destOrd="3" presId="urn:microsoft.com/office/officeart/2005/8/layout/vList2"/>
    <dgm:cxn modelId="{7BAF2718-3111-497C-B49A-8FE9BBD30767}" type="presOf" srcId="{1FE78C28-E214-4E76-A23A-E643E1CAC7ED}" destId="{FDBD0530-7ACB-42A4-958D-64EF37FF3490}" srcOrd="0" destOrd="0" presId="urn:microsoft.com/office/officeart/2005/8/layout/vList2"/>
    <dgm:cxn modelId="{DDBC431E-540E-491C-BB7F-4653448A4D92}" type="presOf" srcId="{906267D4-090C-4F09-9403-D8413507A1C5}" destId="{8800CA25-D064-4205-B5EE-FF90F89B3317}" srcOrd="0" destOrd="2" presId="urn:microsoft.com/office/officeart/2005/8/layout/vList2"/>
    <dgm:cxn modelId="{13A73E32-6027-4359-ADAD-1D522B2E57B9}" type="presOf" srcId="{87E9560A-3A1E-47B0-AD0E-31F812B6CEF3}" destId="{8800CA25-D064-4205-B5EE-FF90F89B3317}" srcOrd="0" destOrd="1" presId="urn:microsoft.com/office/officeart/2005/8/layout/vList2"/>
    <dgm:cxn modelId="{5E14FA3A-9EC8-4B6D-9AB0-7934D9BA1714}" srcId="{E70BD303-0F09-43F9-A033-81EAF9F1D376}" destId="{87E9560A-3A1E-47B0-AD0E-31F812B6CEF3}" srcOrd="1" destOrd="0" parTransId="{90EA042A-25D1-4400-9C1F-39C9090F0810}" sibTransId="{264B6DCA-18B0-41D6-8B99-2706FF9931E0}"/>
    <dgm:cxn modelId="{FC11C658-1228-4888-BA1E-39D4C2BD9036}" type="presOf" srcId="{842DF200-B102-415D-A6A6-D62B742D44DC}" destId="{8800CA25-D064-4205-B5EE-FF90F89B3317}" srcOrd="0" destOrd="0" presId="urn:microsoft.com/office/officeart/2005/8/layout/vList2"/>
    <dgm:cxn modelId="{2897FE61-FADC-4031-B5BA-1B2D4C88A1FA}" srcId="{1FE78C28-E214-4E76-A23A-E643E1CAC7ED}" destId="{E70BD303-0F09-43F9-A033-81EAF9F1D376}" srcOrd="0" destOrd="0" parTransId="{5D551A46-419A-4619-B7E4-9E2679601E2C}" sibTransId="{A7B11C90-ECBC-4FD8-AB51-60C2D9D2240D}"/>
    <dgm:cxn modelId="{C6594889-FC6F-40AA-AFC9-E8DE75774625}" srcId="{E70BD303-0F09-43F9-A033-81EAF9F1D376}" destId="{906267D4-090C-4F09-9403-D8413507A1C5}" srcOrd="2" destOrd="0" parTransId="{BB9481D8-19AD-42EC-A78D-E859385A9085}" sibTransId="{2EF00486-21DE-4926-9F7F-BD4B9C21C340}"/>
    <dgm:cxn modelId="{A8F60DC0-420A-4589-9D43-C47F09E4E0DF}" srcId="{E70BD303-0F09-43F9-A033-81EAF9F1D376}" destId="{842DF200-B102-415D-A6A6-D62B742D44DC}" srcOrd="0" destOrd="0" parTransId="{E983C4CE-5F41-4B51-8447-21B8D1E643C3}" sibTransId="{C6FC2C20-4E05-4B6F-8E8D-96D126D0653E}"/>
    <dgm:cxn modelId="{03C74CD1-D40A-4B05-8A7F-08D3D76349EB}" type="presOf" srcId="{E70BD303-0F09-43F9-A033-81EAF9F1D376}" destId="{979AEFBC-76CF-4724-8EB4-A8637FB195EC}" srcOrd="0" destOrd="0" presId="urn:microsoft.com/office/officeart/2005/8/layout/vList2"/>
    <dgm:cxn modelId="{5339A2D8-AB24-4CEF-B62F-BAC241B2AEF1}" type="presOf" srcId="{053028EA-F410-4699-8B05-8294030A4DED}" destId="{8800CA25-D064-4205-B5EE-FF90F89B3317}" srcOrd="0" destOrd="4" presId="urn:microsoft.com/office/officeart/2005/8/layout/vList2"/>
    <dgm:cxn modelId="{95C120E5-AD79-484A-B6D8-E74D70B53E97}" srcId="{E70BD303-0F09-43F9-A033-81EAF9F1D376}" destId="{053028EA-F410-4699-8B05-8294030A4DED}" srcOrd="4" destOrd="0" parTransId="{CE74BE74-E862-44BA-B4CF-7F421A61ADF0}" sibTransId="{0B3BC707-354E-4BA0-81FB-961223C8C288}"/>
    <dgm:cxn modelId="{783F30F1-96A1-430B-9C14-484F1BC6BB22}" srcId="{E70BD303-0F09-43F9-A033-81EAF9F1D376}" destId="{77FE771A-27B5-44F6-BF30-E75A9E862B62}" srcOrd="3" destOrd="0" parTransId="{7E56228E-5009-4037-9F81-AFEEA0277365}" sibTransId="{EE80D380-098D-40F6-AC11-40BE62FB48BA}"/>
    <dgm:cxn modelId="{55A1671E-988C-4039-84BE-66F3545F40AC}" type="presParOf" srcId="{FDBD0530-7ACB-42A4-958D-64EF37FF3490}" destId="{979AEFBC-76CF-4724-8EB4-A8637FB195EC}" srcOrd="0" destOrd="0" presId="urn:microsoft.com/office/officeart/2005/8/layout/vList2"/>
    <dgm:cxn modelId="{25F07B20-C6A7-4A2B-849A-B579ADF9E353}" type="presParOf" srcId="{FDBD0530-7ACB-42A4-958D-64EF37FF3490}" destId="{8800CA25-D064-4205-B5EE-FF90F89B331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E78C28-E214-4E76-A23A-E643E1CAC7E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70BD303-0F09-43F9-A033-81EAF9F1D376}">
      <dgm:prSet custT="1"/>
      <dgm:spPr/>
      <dgm:t>
        <a:bodyPr/>
        <a:lstStyle/>
        <a:p>
          <a:pPr algn="l"/>
          <a:r>
            <a:rPr lang="en-US" sz="2800" dirty="0">
              <a:latin typeface="Comic Sans MS" panose="030F0702030302020204" pitchFamily="66" charset="0"/>
            </a:rPr>
            <a:t>PER IL GIORNO</a:t>
          </a:r>
        </a:p>
      </dgm:t>
    </dgm:pt>
    <dgm:pt modelId="{5D551A46-419A-4619-B7E4-9E2679601E2C}" type="parTrans" cxnId="{2897FE61-FADC-4031-B5BA-1B2D4C88A1FA}">
      <dgm:prSet/>
      <dgm:spPr/>
      <dgm:t>
        <a:bodyPr/>
        <a:lstStyle/>
        <a:p>
          <a:pPr algn="l"/>
          <a:endParaRPr lang="en-US">
            <a:latin typeface="Comic Sans MS" panose="030F0702030302020204" pitchFamily="66" charset="0"/>
          </a:endParaRPr>
        </a:p>
      </dgm:t>
    </dgm:pt>
    <dgm:pt modelId="{A7B11C90-ECBC-4FD8-AB51-60C2D9D2240D}" type="sibTrans" cxnId="{2897FE61-FADC-4031-B5BA-1B2D4C88A1FA}">
      <dgm:prSet/>
      <dgm:spPr/>
      <dgm:t>
        <a:bodyPr/>
        <a:lstStyle/>
        <a:p>
          <a:pPr algn="l"/>
          <a:endParaRPr lang="en-US">
            <a:latin typeface="Comic Sans MS" panose="030F0702030302020204" pitchFamily="66" charset="0"/>
          </a:endParaRPr>
        </a:p>
      </dgm:t>
    </dgm:pt>
    <dgm:pt modelId="{AA8E19AA-3658-4B74-9F22-7D817842181B}">
      <dgm:prSet custT="1"/>
      <dgm:spPr/>
      <dgm:t>
        <a:bodyPr/>
        <a:lstStyle/>
        <a:p>
          <a:pPr algn="l"/>
          <a:r>
            <a:rPr lang="en-US" sz="2000" dirty="0">
              <a:latin typeface="Comic Sans MS" panose="030F0702030302020204" pitchFamily="66" charset="0"/>
            </a:rPr>
            <a:t>SCARPE COMODE</a:t>
          </a:r>
        </a:p>
      </dgm:t>
    </dgm:pt>
    <dgm:pt modelId="{28823886-5D88-44B7-8670-E306F93BA984}" type="parTrans" cxnId="{CE6C0955-E814-410E-8C65-8C7D5CC076C6}">
      <dgm:prSet/>
      <dgm:spPr/>
      <dgm:t>
        <a:bodyPr/>
        <a:lstStyle/>
        <a:p>
          <a:pPr algn="l"/>
          <a:endParaRPr lang="en-US"/>
        </a:p>
      </dgm:t>
    </dgm:pt>
    <dgm:pt modelId="{9C863EB6-75AE-4504-AE72-1A83FCB7D4B4}" type="sibTrans" cxnId="{CE6C0955-E814-410E-8C65-8C7D5CC076C6}">
      <dgm:prSet/>
      <dgm:spPr/>
      <dgm:t>
        <a:bodyPr/>
        <a:lstStyle/>
        <a:p>
          <a:pPr algn="l"/>
          <a:endParaRPr lang="en-US"/>
        </a:p>
      </dgm:t>
    </dgm:pt>
    <dgm:pt modelId="{9481BE85-8A55-4125-A539-181CDEE44AA9}">
      <dgm:prSet custT="1"/>
      <dgm:spPr/>
      <dgm:t>
        <a:bodyPr/>
        <a:lstStyle/>
        <a:p>
          <a:pPr algn="l"/>
          <a:r>
            <a:rPr lang="en-US" sz="2000" dirty="0">
              <a:latin typeface="Comic Sans MS" panose="030F0702030302020204" pitchFamily="66" charset="0"/>
            </a:rPr>
            <a:t>CAMBIO PER DUE GIORNI (COMODO E ADATTO ALLA CORSA)</a:t>
          </a:r>
        </a:p>
      </dgm:t>
    </dgm:pt>
    <dgm:pt modelId="{8B7508C7-140D-49DE-BE35-9DF966B156FD}" type="parTrans" cxnId="{FAE2FCAD-777D-4FD5-9B6D-EB5982D33E99}">
      <dgm:prSet/>
      <dgm:spPr/>
      <dgm:t>
        <a:bodyPr/>
        <a:lstStyle/>
        <a:p>
          <a:pPr algn="l"/>
          <a:endParaRPr lang="en-US"/>
        </a:p>
      </dgm:t>
    </dgm:pt>
    <dgm:pt modelId="{5958F6BA-6B86-44FE-8A27-89803A6274BE}" type="sibTrans" cxnId="{FAE2FCAD-777D-4FD5-9B6D-EB5982D33E99}">
      <dgm:prSet/>
      <dgm:spPr/>
      <dgm:t>
        <a:bodyPr/>
        <a:lstStyle/>
        <a:p>
          <a:pPr algn="l"/>
          <a:endParaRPr lang="en-US"/>
        </a:p>
      </dgm:t>
    </dgm:pt>
    <dgm:pt modelId="{AAD2B8C1-885B-45E3-B9BE-27C3B84ED10B}">
      <dgm:prSet custT="1"/>
      <dgm:spPr/>
      <dgm:t>
        <a:bodyPr/>
        <a:lstStyle/>
        <a:p>
          <a:pPr algn="l"/>
          <a:r>
            <a:rPr lang="en-US" sz="2000" dirty="0">
              <a:latin typeface="Comic Sans MS" panose="030F0702030302020204" pitchFamily="66" charset="0"/>
            </a:rPr>
            <a:t>FELPA</a:t>
          </a:r>
        </a:p>
      </dgm:t>
    </dgm:pt>
    <dgm:pt modelId="{A628C51E-B91F-48DD-A68A-F19E6285E98B}" type="parTrans" cxnId="{6AEC288C-CED2-4040-8757-7F2D5D9719A3}">
      <dgm:prSet/>
      <dgm:spPr/>
      <dgm:t>
        <a:bodyPr/>
        <a:lstStyle/>
        <a:p>
          <a:pPr algn="l"/>
          <a:endParaRPr lang="en-US"/>
        </a:p>
      </dgm:t>
    </dgm:pt>
    <dgm:pt modelId="{A17B39A2-5A3F-4E51-9CB5-8F121FE00029}" type="sibTrans" cxnId="{6AEC288C-CED2-4040-8757-7F2D5D9719A3}">
      <dgm:prSet/>
      <dgm:spPr/>
      <dgm:t>
        <a:bodyPr/>
        <a:lstStyle/>
        <a:p>
          <a:pPr algn="l"/>
          <a:endParaRPr lang="en-US"/>
        </a:p>
      </dgm:t>
    </dgm:pt>
    <dgm:pt modelId="{E8FEF9DA-3FD2-430A-B01E-442E886A8343}">
      <dgm:prSet custT="1"/>
      <dgm:spPr/>
      <dgm:t>
        <a:bodyPr/>
        <a:lstStyle/>
        <a:p>
          <a:pPr algn="l"/>
          <a:r>
            <a:rPr lang="en-US" sz="2000" dirty="0">
              <a:latin typeface="Comic Sans MS" panose="030F0702030302020204" pitchFamily="66" charset="0"/>
            </a:rPr>
            <a:t>PANTALONI LUNGHI</a:t>
          </a:r>
        </a:p>
      </dgm:t>
    </dgm:pt>
    <dgm:pt modelId="{8788D2D2-98A4-4CDE-98C6-CAECF4666BAC}" type="parTrans" cxnId="{BDAB58EB-8F81-4ABD-A826-492B32131F76}">
      <dgm:prSet/>
      <dgm:spPr/>
      <dgm:t>
        <a:bodyPr/>
        <a:lstStyle/>
        <a:p>
          <a:pPr algn="l"/>
          <a:endParaRPr lang="en-US"/>
        </a:p>
      </dgm:t>
    </dgm:pt>
    <dgm:pt modelId="{7D12572A-32C9-4F92-B08D-E0F5EF3DAEC1}" type="sibTrans" cxnId="{BDAB58EB-8F81-4ABD-A826-492B32131F76}">
      <dgm:prSet/>
      <dgm:spPr/>
      <dgm:t>
        <a:bodyPr/>
        <a:lstStyle/>
        <a:p>
          <a:pPr algn="l"/>
          <a:endParaRPr lang="en-US"/>
        </a:p>
      </dgm:t>
    </dgm:pt>
    <dgm:pt modelId="{BDD80E05-BF4C-43E0-930F-64CAD150C009}">
      <dgm:prSet custT="1"/>
      <dgm:spPr/>
      <dgm:t>
        <a:bodyPr/>
        <a:lstStyle/>
        <a:p>
          <a:pPr algn="l"/>
          <a:r>
            <a:rPr lang="en-US" sz="2000" dirty="0">
              <a:latin typeface="Comic Sans MS" panose="030F0702030302020204" pitchFamily="66" charset="0"/>
            </a:rPr>
            <a:t>K-WAY</a:t>
          </a:r>
        </a:p>
      </dgm:t>
    </dgm:pt>
    <dgm:pt modelId="{95B03647-1435-4202-9D7A-A747E11F1B2D}" type="parTrans" cxnId="{2239007D-FDD1-4316-B7B8-4A17DD25C663}">
      <dgm:prSet/>
      <dgm:spPr/>
      <dgm:t>
        <a:bodyPr/>
        <a:lstStyle/>
        <a:p>
          <a:pPr algn="l"/>
          <a:endParaRPr lang="en-US"/>
        </a:p>
      </dgm:t>
    </dgm:pt>
    <dgm:pt modelId="{C62362CC-F85A-46E9-85D0-0D7CF07E601B}" type="sibTrans" cxnId="{2239007D-FDD1-4316-B7B8-4A17DD25C663}">
      <dgm:prSet/>
      <dgm:spPr/>
      <dgm:t>
        <a:bodyPr/>
        <a:lstStyle/>
        <a:p>
          <a:pPr algn="l"/>
          <a:endParaRPr lang="en-US"/>
        </a:p>
      </dgm:t>
    </dgm:pt>
    <dgm:pt modelId="{17BDA161-35C8-4431-81DF-F39A93E04106}">
      <dgm:prSet custT="1"/>
      <dgm:spPr/>
      <dgm:t>
        <a:bodyPr/>
        <a:lstStyle/>
        <a:p>
          <a:pPr algn="l"/>
          <a:r>
            <a:rPr lang="en-US" sz="2000" dirty="0">
              <a:latin typeface="Comic Sans MS" panose="030F0702030302020204" pitchFamily="66" charset="0"/>
            </a:rPr>
            <a:t>BORRACCIA</a:t>
          </a:r>
        </a:p>
      </dgm:t>
    </dgm:pt>
    <dgm:pt modelId="{CE1727DA-2524-4B14-9049-0259E841DE52}" type="parTrans" cxnId="{48462947-3F81-4F48-844F-33E43CAC76A5}">
      <dgm:prSet/>
      <dgm:spPr/>
      <dgm:t>
        <a:bodyPr/>
        <a:lstStyle/>
        <a:p>
          <a:pPr algn="l"/>
          <a:endParaRPr lang="en-US"/>
        </a:p>
      </dgm:t>
    </dgm:pt>
    <dgm:pt modelId="{BF3B88E5-328D-4E7D-BF2A-67125B7AEA3C}" type="sibTrans" cxnId="{48462947-3F81-4F48-844F-33E43CAC76A5}">
      <dgm:prSet/>
      <dgm:spPr/>
      <dgm:t>
        <a:bodyPr/>
        <a:lstStyle/>
        <a:p>
          <a:pPr algn="l"/>
          <a:endParaRPr lang="en-US"/>
        </a:p>
      </dgm:t>
    </dgm:pt>
    <dgm:pt modelId="{B7CF5B24-0E7E-450F-93D2-C803A302A5ED}">
      <dgm:prSet custT="1"/>
      <dgm:spPr/>
      <dgm:t>
        <a:bodyPr/>
        <a:lstStyle/>
        <a:p>
          <a:pPr algn="l"/>
          <a:r>
            <a:rPr lang="en-US" sz="2000" dirty="0">
              <a:latin typeface="Comic Sans MS" panose="030F0702030302020204" pitchFamily="66" charset="0"/>
            </a:rPr>
            <a:t>POWERBANK</a:t>
          </a:r>
        </a:p>
      </dgm:t>
    </dgm:pt>
    <dgm:pt modelId="{88176CC4-AA13-4475-8E2E-CFC7B280DFB9}" type="parTrans" cxnId="{0D4F20B7-EA95-4593-BA0F-A8863C3BB2FA}">
      <dgm:prSet/>
      <dgm:spPr/>
      <dgm:t>
        <a:bodyPr/>
        <a:lstStyle/>
        <a:p>
          <a:pPr algn="l"/>
          <a:endParaRPr lang="en-US"/>
        </a:p>
      </dgm:t>
    </dgm:pt>
    <dgm:pt modelId="{81754B63-E64A-4BC2-BE61-B7731531322C}" type="sibTrans" cxnId="{0D4F20B7-EA95-4593-BA0F-A8863C3BB2FA}">
      <dgm:prSet/>
      <dgm:spPr/>
      <dgm:t>
        <a:bodyPr/>
        <a:lstStyle/>
        <a:p>
          <a:pPr algn="l"/>
          <a:endParaRPr lang="en-US"/>
        </a:p>
      </dgm:t>
    </dgm:pt>
    <dgm:pt modelId="{CA44ADCA-5ED7-4930-AD52-B54EF89A926D}">
      <dgm:prSet custT="1"/>
      <dgm:spPr/>
      <dgm:t>
        <a:bodyPr/>
        <a:lstStyle/>
        <a:p>
          <a:pPr algn="l"/>
          <a:r>
            <a:rPr lang="en-US" sz="2000" dirty="0">
              <a:latin typeface="Comic Sans MS" panose="030F0702030302020204" pitchFamily="66" charset="0"/>
            </a:rPr>
            <a:t>CREMA SOLARE</a:t>
          </a:r>
        </a:p>
      </dgm:t>
    </dgm:pt>
    <dgm:pt modelId="{661964D9-DD23-4397-B9C8-1AEFDB02CD8B}" type="parTrans" cxnId="{3DE7A27D-90C7-43CF-ACA5-5B6710752D65}">
      <dgm:prSet/>
      <dgm:spPr/>
      <dgm:t>
        <a:bodyPr/>
        <a:lstStyle/>
        <a:p>
          <a:pPr algn="l"/>
          <a:endParaRPr lang="en-US"/>
        </a:p>
      </dgm:t>
    </dgm:pt>
    <dgm:pt modelId="{C3EDCAD8-387C-4606-BBE5-AE727B12E8A2}" type="sibTrans" cxnId="{3DE7A27D-90C7-43CF-ACA5-5B6710752D65}">
      <dgm:prSet/>
      <dgm:spPr/>
      <dgm:t>
        <a:bodyPr/>
        <a:lstStyle/>
        <a:p>
          <a:pPr algn="l"/>
          <a:endParaRPr lang="en-US"/>
        </a:p>
      </dgm:t>
    </dgm:pt>
    <dgm:pt modelId="{FF185619-D140-45B2-AFF0-3E32FBDE227A}">
      <dgm:prSet custT="1"/>
      <dgm:spPr/>
      <dgm:t>
        <a:bodyPr/>
        <a:lstStyle/>
        <a:p>
          <a:pPr algn="l"/>
          <a:r>
            <a:rPr lang="en-US" sz="2000" dirty="0">
              <a:latin typeface="Comic Sans MS" panose="030F0702030302020204" pitchFamily="66" charset="0"/>
            </a:rPr>
            <a:t>CAPPELLINO</a:t>
          </a:r>
        </a:p>
      </dgm:t>
    </dgm:pt>
    <dgm:pt modelId="{8B422834-F6D0-443C-9ADC-FF1A96A72C04}" type="parTrans" cxnId="{003A405A-43CF-4451-B241-D9DF211FFFD1}">
      <dgm:prSet/>
      <dgm:spPr/>
      <dgm:t>
        <a:bodyPr/>
        <a:lstStyle/>
        <a:p>
          <a:pPr algn="l"/>
          <a:endParaRPr lang="en-US"/>
        </a:p>
      </dgm:t>
    </dgm:pt>
    <dgm:pt modelId="{284E2AE2-4A8E-40F1-928E-6C6B7663D49B}" type="sibTrans" cxnId="{003A405A-43CF-4451-B241-D9DF211FFFD1}">
      <dgm:prSet/>
      <dgm:spPr/>
      <dgm:t>
        <a:bodyPr/>
        <a:lstStyle/>
        <a:p>
          <a:pPr algn="l"/>
          <a:endParaRPr lang="en-US"/>
        </a:p>
      </dgm:t>
    </dgm:pt>
    <dgm:pt modelId="{8BBF94CB-F381-4E6A-9029-BBD27DE4D73E}">
      <dgm:prSet custT="1"/>
      <dgm:spPr/>
      <dgm:t>
        <a:bodyPr/>
        <a:lstStyle/>
        <a:p>
          <a:pPr algn="l"/>
          <a:r>
            <a:rPr lang="en-US" sz="2000" dirty="0">
              <a:latin typeface="Comic Sans MS" panose="030F0702030302020204" pitchFamily="66" charset="0"/>
            </a:rPr>
            <a:t>OCCHIALI DA SOLE</a:t>
          </a:r>
        </a:p>
      </dgm:t>
    </dgm:pt>
    <dgm:pt modelId="{96388186-1AA1-4CC5-B9F6-120E27CE050F}" type="parTrans" cxnId="{5D8BFB1B-425E-4924-ABDE-67E1AB7FD719}">
      <dgm:prSet/>
      <dgm:spPr/>
      <dgm:t>
        <a:bodyPr/>
        <a:lstStyle/>
        <a:p>
          <a:pPr algn="l"/>
          <a:endParaRPr lang="en-US"/>
        </a:p>
      </dgm:t>
    </dgm:pt>
    <dgm:pt modelId="{02D24384-15A3-4791-8521-456327CB4FBC}" type="sibTrans" cxnId="{5D8BFB1B-425E-4924-ABDE-67E1AB7FD719}">
      <dgm:prSet/>
      <dgm:spPr/>
      <dgm:t>
        <a:bodyPr/>
        <a:lstStyle/>
        <a:p>
          <a:pPr algn="l"/>
          <a:endParaRPr lang="en-US"/>
        </a:p>
      </dgm:t>
    </dgm:pt>
    <dgm:pt modelId="{FDBD0530-7ACB-42A4-958D-64EF37FF3490}" type="pres">
      <dgm:prSet presAssocID="{1FE78C28-E214-4E76-A23A-E643E1CAC7ED}" presName="linear" presStyleCnt="0">
        <dgm:presLayoutVars>
          <dgm:animLvl val="lvl"/>
          <dgm:resizeHandles val="exact"/>
        </dgm:presLayoutVars>
      </dgm:prSet>
      <dgm:spPr/>
    </dgm:pt>
    <dgm:pt modelId="{979AEFBC-76CF-4724-8EB4-A8637FB195EC}" type="pres">
      <dgm:prSet presAssocID="{E70BD303-0F09-43F9-A033-81EAF9F1D376}" presName="parentText" presStyleLbl="node1" presStyleIdx="0" presStyleCnt="1" custLinFactNeighborY="-12170">
        <dgm:presLayoutVars>
          <dgm:chMax val="0"/>
          <dgm:bulletEnabled val="1"/>
        </dgm:presLayoutVars>
      </dgm:prSet>
      <dgm:spPr/>
    </dgm:pt>
    <dgm:pt modelId="{5C5308CA-D2E2-44C5-8D55-C469F8280C10}" type="pres">
      <dgm:prSet presAssocID="{E70BD303-0F09-43F9-A033-81EAF9F1D37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92AD208-4F12-43AF-A801-A9AC059FD5DA}" type="presOf" srcId="{B7CF5B24-0E7E-450F-93D2-C803A302A5ED}" destId="{5C5308CA-D2E2-44C5-8D55-C469F8280C10}" srcOrd="0" destOrd="6" presId="urn:microsoft.com/office/officeart/2005/8/layout/vList2"/>
    <dgm:cxn modelId="{7BAF2718-3111-497C-B49A-8FE9BBD30767}" type="presOf" srcId="{1FE78C28-E214-4E76-A23A-E643E1CAC7ED}" destId="{FDBD0530-7ACB-42A4-958D-64EF37FF3490}" srcOrd="0" destOrd="0" presId="urn:microsoft.com/office/officeart/2005/8/layout/vList2"/>
    <dgm:cxn modelId="{5D8BFB1B-425E-4924-ABDE-67E1AB7FD719}" srcId="{E70BD303-0F09-43F9-A033-81EAF9F1D376}" destId="{8BBF94CB-F381-4E6A-9029-BBD27DE4D73E}" srcOrd="9" destOrd="0" parTransId="{96388186-1AA1-4CC5-B9F6-120E27CE050F}" sibTransId="{02D24384-15A3-4791-8521-456327CB4FBC}"/>
    <dgm:cxn modelId="{48462947-3F81-4F48-844F-33E43CAC76A5}" srcId="{E70BD303-0F09-43F9-A033-81EAF9F1D376}" destId="{17BDA161-35C8-4431-81DF-F39A93E04106}" srcOrd="5" destOrd="0" parTransId="{CE1727DA-2524-4B14-9049-0259E841DE52}" sibTransId="{BF3B88E5-328D-4E7D-BF2A-67125B7AEA3C}"/>
    <dgm:cxn modelId="{CE6C0955-E814-410E-8C65-8C7D5CC076C6}" srcId="{E70BD303-0F09-43F9-A033-81EAF9F1D376}" destId="{AA8E19AA-3658-4B74-9F22-7D817842181B}" srcOrd="0" destOrd="0" parTransId="{28823886-5D88-44B7-8670-E306F93BA984}" sibTransId="{9C863EB6-75AE-4504-AE72-1A83FCB7D4B4}"/>
    <dgm:cxn modelId="{003A405A-43CF-4451-B241-D9DF211FFFD1}" srcId="{E70BD303-0F09-43F9-A033-81EAF9F1D376}" destId="{FF185619-D140-45B2-AFF0-3E32FBDE227A}" srcOrd="8" destOrd="0" parTransId="{8B422834-F6D0-443C-9ADC-FF1A96A72C04}" sibTransId="{284E2AE2-4A8E-40F1-928E-6C6B7663D49B}"/>
    <dgm:cxn modelId="{10D3975A-0D7A-4B33-999A-EF16FE49D5F3}" type="presOf" srcId="{9481BE85-8A55-4125-A539-181CDEE44AA9}" destId="{5C5308CA-D2E2-44C5-8D55-C469F8280C10}" srcOrd="0" destOrd="1" presId="urn:microsoft.com/office/officeart/2005/8/layout/vList2"/>
    <dgm:cxn modelId="{2897FE61-FADC-4031-B5BA-1B2D4C88A1FA}" srcId="{1FE78C28-E214-4E76-A23A-E643E1CAC7ED}" destId="{E70BD303-0F09-43F9-A033-81EAF9F1D376}" srcOrd="0" destOrd="0" parTransId="{5D551A46-419A-4619-B7E4-9E2679601E2C}" sibTransId="{A7B11C90-ECBC-4FD8-AB51-60C2D9D2240D}"/>
    <dgm:cxn modelId="{009D3D74-E49F-4EE0-B887-4666D9E7A0DD}" type="presOf" srcId="{BDD80E05-BF4C-43E0-930F-64CAD150C009}" destId="{5C5308CA-D2E2-44C5-8D55-C469F8280C10}" srcOrd="0" destOrd="4" presId="urn:microsoft.com/office/officeart/2005/8/layout/vList2"/>
    <dgm:cxn modelId="{2239007D-FDD1-4316-B7B8-4A17DD25C663}" srcId="{E70BD303-0F09-43F9-A033-81EAF9F1D376}" destId="{BDD80E05-BF4C-43E0-930F-64CAD150C009}" srcOrd="4" destOrd="0" parTransId="{95B03647-1435-4202-9D7A-A747E11F1B2D}" sibTransId="{C62362CC-F85A-46E9-85D0-0D7CF07E601B}"/>
    <dgm:cxn modelId="{3DE7A27D-90C7-43CF-ACA5-5B6710752D65}" srcId="{E70BD303-0F09-43F9-A033-81EAF9F1D376}" destId="{CA44ADCA-5ED7-4930-AD52-B54EF89A926D}" srcOrd="7" destOrd="0" parTransId="{661964D9-DD23-4397-B9C8-1AEFDB02CD8B}" sibTransId="{C3EDCAD8-387C-4606-BBE5-AE727B12E8A2}"/>
    <dgm:cxn modelId="{6AEC288C-CED2-4040-8757-7F2D5D9719A3}" srcId="{E70BD303-0F09-43F9-A033-81EAF9F1D376}" destId="{AAD2B8C1-885B-45E3-B9BE-27C3B84ED10B}" srcOrd="2" destOrd="0" parTransId="{A628C51E-B91F-48DD-A68A-F19E6285E98B}" sibTransId="{A17B39A2-5A3F-4E51-9CB5-8F121FE00029}"/>
    <dgm:cxn modelId="{87D25CAD-C883-408D-819F-59C5E3E7B633}" type="presOf" srcId="{AAD2B8C1-885B-45E3-B9BE-27C3B84ED10B}" destId="{5C5308CA-D2E2-44C5-8D55-C469F8280C10}" srcOrd="0" destOrd="2" presId="urn:microsoft.com/office/officeart/2005/8/layout/vList2"/>
    <dgm:cxn modelId="{FAE2FCAD-777D-4FD5-9B6D-EB5982D33E99}" srcId="{E70BD303-0F09-43F9-A033-81EAF9F1D376}" destId="{9481BE85-8A55-4125-A539-181CDEE44AA9}" srcOrd="1" destOrd="0" parTransId="{8B7508C7-140D-49DE-BE35-9DF966B156FD}" sibTransId="{5958F6BA-6B86-44FE-8A27-89803A6274BE}"/>
    <dgm:cxn modelId="{0D4F20B7-EA95-4593-BA0F-A8863C3BB2FA}" srcId="{E70BD303-0F09-43F9-A033-81EAF9F1D376}" destId="{B7CF5B24-0E7E-450F-93D2-C803A302A5ED}" srcOrd="6" destOrd="0" parTransId="{88176CC4-AA13-4475-8E2E-CFC7B280DFB9}" sibTransId="{81754B63-E64A-4BC2-BE61-B7731531322C}"/>
    <dgm:cxn modelId="{61BB68C2-B4E8-447C-B26C-47438207B048}" type="presOf" srcId="{8BBF94CB-F381-4E6A-9029-BBD27DE4D73E}" destId="{5C5308CA-D2E2-44C5-8D55-C469F8280C10}" srcOrd="0" destOrd="9" presId="urn:microsoft.com/office/officeart/2005/8/layout/vList2"/>
    <dgm:cxn modelId="{07BC1BD0-CC51-4CD1-9BB2-5F5BBF8FD4A3}" type="presOf" srcId="{E8FEF9DA-3FD2-430A-B01E-442E886A8343}" destId="{5C5308CA-D2E2-44C5-8D55-C469F8280C10}" srcOrd="0" destOrd="3" presId="urn:microsoft.com/office/officeart/2005/8/layout/vList2"/>
    <dgm:cxn modelId="{03C74CD1-D40A-4B05-8A7F-08D3D76349EB}" type="presOf" srcId="{E70BD303-0F09-43F9-A033-81EAF9F1D376}" destId="{979AEFBC-76CF-4724-8EB4-A8637FB195EC}" srcOrd="0" destOrd="0" presId="urn:microsoft.com/office/officeart/2005/8/layout/vList2"/>
    <dgm:cxn modelId="{E871AED4-3B56-43BD-A426-85575B60794D}" type="presOf" srcId="{CA44ADCA-5ED7-4930-AD52-B54EF89A926D}" destId="{5C5308CA-D2E2-44C5-8D55-C469F8280C10}" srcOrd="0" destOrd="7" presId="urn:microsoft.com/office/officeart/2005/8/layout/vList2"/>
    <dgm:cxn modelId="{DDBA9FD9-F667-41A8-8599-4AC7CFB3080A}" type="presOf" srcId="{FF185619-D140-45B2-AFF0-3E32FBDE227A}" destId="{5C5308CA-D2E2-44C5-8D55-C469F8280C10}" srcOrd="0" destOrd="8" presId="urn:microsoft.com/office/officeart/2005/8/layout/vList2"/>
    <dgm:cxn modelId="{267B0DDA-1949-48DC-BB3A-D7201DC2D71C}" type="presOf" srcId="{17BDA161-35C8-4431-81DF-F39A93E04106}" destId="{5C5308CA-D2E2-44C5-8D55-C469F8280C10}" srcOrd="0" destOrd="5" presId="urn:microsoft.com/office/officeart/2005/8/layout/vList2"/>
    <dgm:cxn modelId="{BDAB58EB-8F81-4ABD-A826-492B32131F76}" srcId="{E70BD303-0F09-43F9-A033-81EAF9F1D376}" destId="{E8FEF9DA-3FD2-430A-B01E-442E886A8343}" srcOrd="3" destOrd="0" parTransId="{8788D2D2-98A4-4CDE-98C6-CAECF4666BAC}" sibTransId="{7D12572A-32C9-4F92-B08D-E0F5EF3DAEC1}"/>
    <dgm:cxn modelId="{8E95C1EC-C4EA-404A-94CE-FDD8BAD30B61}" type="presOf" srcId="{AA8E19AA-3658-4B74-9F22-7D817842181B}" destId="{5C5308CA-D2E2-44C5-8D55-C469F8280C10}" srcOrd="0" destOrd="0" presId="urn:microsoft.com/office/officeart/2005/8/layout/vList2"/>
    <dgm:cxn modelId="{55A1671E-988C-4039-84BE-66F3545F40AC}" type="presParOf" srcId="{FDBD0530-7ACB-42A4-958D-64EF37FF3490}" destId="{979AEFBC-76CF-4724-8EB4-A8637FB195EC}" srcOrd="0" destOrd="0" presId="urn:microsoft.com/office/officeart/2005/8/layout/vList2"/>
    <dgm:cxn modelId="{7DBFE533-8F40-4386-AE0E-9EC08CAE0B10}" type="presParOf" srcId="{FDBD0530-7ACB-42A4-958D-64EF37FF3490}" destId="{5C5308CA-D2E2-44C5-8D55-C469F8280C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E78C28-E214-4E76-A23A-E643E1CAC7E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70BD303-0F09-43F9-A033-81EAF9F1D376}">
      <dgm:prSet custT="1"/>
      <dgm:spPr>
        <a:solidFill>
          <a:srgbClr val="BE8856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06680" tIns="106680" rIns="106680" bIns="106680" numCol="1" spcCol="1270" anchor="ctr" anchorCtr="0"/>
        <a:lstStyle/>
        <a:p>
          <a:r>
            <a:rPr lang="en-US" sz="2800" dirty="0">
              <a:latin typeface="Comic Sans MS" panose="030F0702030302020204" pitchFamily="66" charset="0"/>
            </a:rPr>
            <a:t>IGIENE PERSONALE</a:t>
          </a:r>
        </a:p>
      </dgm:t>
    </dgm:pt>
    <dgm:pt modelId="{5D551A46-419A-4619-B7E4-9E2679601E2C}" type="parTrans" cxnId="{2897FE61-FADC-4031-B5BA-1B2D4C88A1FA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A7B11C90-ECBC-4FD8-AB51-60C2D9D2240D}" type="sibTrans" cxnId="{2897FE61-FADC-4031-B5BA-1B2D4C88A1FA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842DF200-B102-415D-A6A6-D62B742D44DC}">
      <dgm:prSet custT="1"/>
      <dgm:spPr/>
      <dgm:t>
        <a:bodyPr/>
        <a:lstStyle/>
        <a:p>
          <a:r>
            <a:rPr lang="en-US" sz="2000" dirty="0">
              <a:latin typeface="Comic Sans MS" panose="030F0702030302020204" pitchFamily="66" charset="0"/>
            </a:rPr>
            <a:t>CIABATTE</a:t>
          </a:r>
        </a:p>
      </dgm:t>
    </dgm:pt>
    <dgm:pt modelId="{E983C4CE-5F41-4B51-8447-21B8D1E643C3}" type="parTrans" cxnId="{A8F60DC0-420A-4589-9D43-C47F09E4E0DF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C6FC2C20-4E05-4B6F-8E8D-96D126D0653E}" type="sibTrans" cxnId="{A8F60DC0-420A-4589-9D43-C47F09E4E0DF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2BB466C6-9E72-4833-AEAA-5AD4E30B2982}">
      <dgm:prSet custT="1"/>
      <dgm:spPr/>
      <dgm:t>
        <a:bodyPr/>
        <a:lstStyle/>
        <a:p>
          <a:r>
            <a:rPr lang="en-US" sz="2000" dirty="0">
              <a:latin typeface="Comic Sans MS" panose="030F0702030302020204" pitchFamily="66" charset="0"/>
            </a:rPr>
            <a:t>NECESSARIO PER LAVRSI</a:t>
          </a:r>
        </a:p>
      </dgm:t>
    </dgm:pt>
    <dgm:pt modelId="{42B9BF9B-1510-45C7-97AB-60F9D52FF196}" type="parTrans" cxnId="{4A585A9D-2DC7-4BFC-B08C-0F1916E7B695}">
      <dgm:prSet/>
      <dgm:spPr/>
      <dgm:t>
        <a:bodyPr/>
        <a:lstStyle/>
        <a:p>
          <a:endParaRPr lang="en-US"/>
        </a:p>
      </dgm:t>
    </dgm:pt>
    <dgm:pt modelId="{BD6DC5B8-C5F0-4AF5-8B86-5662CCECDC1D}" type="sibTrans" cxnId="{4A585A9D-2DC7-4BFC-B08C-0F1916E7B695}">
      <dgm:prSet/>
      <dgm:spPr/>
      <dgm:t>
        <a:bodyPr/>
        <a:lstStyle/>
        <a:p>
          <a:endParaRPr lang="en-US"/>
        </a:p>
      </dgm:t>
    </dgm:pt>
    <dgm:pt modelId="{04D2D378-8083-4F15-AC7F-54A84B23FE0A}">
      <dgm:prSet custT="1"/>
      <dgm:spPr/>
      <dgm:t>
        <a:bodyPr/>
        <a:lstStyle/>
        <a:p>
          <a:r>
            <a:rPr lang="en-US" sz="2000" dirty="0">
              <a:latin typeface="Comic Sans MS" panose="030F0702030302020204" pitchFamily="66" charset="0"/>
            </a:rPr>
            <a:t>ASCIUGAMANO DOCCIA E VARI</a:t>
          </a:r>
        </a:p>
      </dgm:t>
    </dgm:pt>
    <dgm:pt modelId="{DCBF2450-9754-490A-8BD7-29290B2CDF13}" type="parTrans" cxnId="{17394F60-060D-4B36-8B50-4BC6C357813E}">
      <dgm:prSet/>
      <dgm:spPr/>
      <dgm:t>
        <a:bodyPr/>
        <a:lstStyle/>
        <a:p>
          <a:endParaRPr lang="en-US"/>
        </a:p>
      </dgm:t>
    </dgm:pt>
    <dgm:pt modelId="{A53F1EB3-CD31-4F9F-B79F-D85069BDA891}" type="sibTrans" cxnId="{17394F60-060D-4B36-8B50-4BC6C357813E}">
      <dgm:prSet/>
      <dgm:spPr/>
      <dgm:t>
        <a:bodyPr/>
        <a:lstStyle/>
        <a:p>
          <a:endParaRPr lang="en-US"/>
        </a:p>
      </dgm:t>
    </dgm:pt>
    <dgm:pt modelId="{72684DDA-7360-4EAD-8314-CA2671291FA3}">
      <dgm:prSet custT="1"/>
      <dgm:spPr/>
      <dgm:t>
        <a:bodyPr/>
        <a:lstStyle/>
        <a:p>
          <a:r>
            <a:rPr lang="en-US" sz="2000" dirty="0">
              <a:latin typeface="Comic Sans MS" panose="030F0702030302020204" pitchFamily="66" charset="0"/>
            </a:rPr>
            <a:t>COSTUME NEL CASO DI DOCCE APERTE</a:t>
          </a:r>
        </a:p>
      </dgm:t>
    </dgm:pt>
    <dgm:pt modelId="{D7467835-A170-4B16-A511-1706B68FE52A}" type="parTrans" cxnId="{27EB6422-4F10-41E6-A167-C178756767BF}">
      <dgm:prSet/>
      <dgm:spPr/>
      <dgm:t>
        <a:bodyPr/>
        <a:lstStyle/>
        <a:p>
          <a:endParaRPr lang="en-US"/>
        </a:p>
      </dgm:t>
    </dgm:pt>
    <dgm:pt modelId="{2A35D1A0-EFA5-47CC-B479-056474121FF0}" type="sibTrans" cxnId="{27EB6422-4F10-41E6-A167-C178756767BF}">
      <dgm:prSet/>
      <dgm:spPr/>
      <dgm:t>
        <a:bodyPr/>
        <a:lstStyle/>
        <a:p>
          <a:endParaRPr lang="en-US"/>
        </a:p>
      </dgm:t>
    </dgm:pt>
    <dgm:pt modelId="{0AB31F66-A673-48C9-BCCD-D397F545FF24}">
      <dgm:prSet custT="1"/>
      <dgm:spPr/>
      <dgm:t>
        <a:bodyPr/>
        <a:lstStyle/>
        <a:p>
          <a:r>
            <a:rPr lang="en-US" sz="2000" dirty="0">
              <a:latin typeface="Comic Sans MS" panose="030F0702030302020204" pitchFamily="66" charset="0"/>
            </a:rPr>
            <a:t>FARMACI PERSONALI SE NECESSARI</a:t>
          </a:r>
        </a:p>
      </dgm:t>
    </dgm:pt>
    <dgm:pt modelId="{62A8095D-43C0-4099-BAAD-6956828F1F4E}" type="parTrans" cxnId="{8576F593-7DEA-44A6-B964-1814C0215E6B}">
      <dgm:prSet/>
      <dgm:spPr/>
      <dgm:t>
        <a:bodyPr/>
        <a:lstStyle/>
        <a:p>
          <a:endParaRPr lang="en-US"/>
        </a:p>
      </dgm:t>
    </dgm:pt>
    <dgm:pt modelId="{7FF17608-EFB4-4298-82BE-72A7492BFFF9}" type="sibTrans" cxnId="{8576F593-7DEA-44A6-B964-1814C0215E6B}">
      <dgm:prSet/>
      <dgm:spPr/>
      <dgm:t>
        <a:bodyPr/>
        <a:lstStyle/>
        <a:p>
          <a:endParaRPr lang="en-US"/>
        </a:p>
      </dgm:t>
    </dgm:pt>
    <dgm:pt modelId="{BD2F1C93-C5E2-44BE-B4D0-A885295B35AF}">
      <dgm:prSet custT="1"/>
      <dgm:spPr/>
      <dgm:t>
        <a:bodyPr/>
        <a:lstStyle/>
        <a:p>
          <a:r>
            <a:rPr lang="en-US" sz="2000" dirty="0">
              <a:latin typeface="Comic Sans MS" panose="030F0702030302020204" pitchFamily="66" charset="0"/>
            </a:rPr>
            <a:t>SALVIETTE</a:t>
          </a:r>
        </a:p>
      </dgm:t>
    </dgm:pt>
    <dgm:pt modelId="{59E0CAC5-9903-42A0-AF8D-34E224363461}" type="parTrans" cxnId="{2789A837-2FCB-41C3-B46D-2FD83D76151C}">
      <dgm:prSet/>
      <dgm:spPr/>
      <dgm:t>
        <a:bodyPr/>
        <a:lstStyle/>
        <a:p>
          <a:endParaRPr lang="en-US"/>
        </a:p>
      </dgm:t>
    </dgm:pt>
    <dgm:pt modelId="{40D96FE9-BFC6-40F8-8542-AAC397A0F352}" type="sibTrans" cxnId="{2789A837-2FCB-41C3-B46D-2FD83D76151C}">
      <dgm:prSet/>
      <dgm:spPr/>
      <dgm:t>
        <a:bodyPr/>
        <a:lstStyle/>
        <a:p>
          <a:endParaRPr lang="en-US"/>
        </a:p>
      </dgm:t>
    </dgm:pt>
    <dgm:pt modelId="{FDBD0530-7ACB-42A4-958D-64EF37FF3490}" type="pres">
      <dgm:prSet presAssocID="{1FE78C28-E214-4E76-A23A-E643E1CAC7ED}" presName="linear" presStyleCnt="0">
        <dgm:presLayoutVars>
          <dgm:animLvl val="lvl"/>
          <dgm:resizeHandles val="exact"/>
        </dgm:presLayoutVars>
      </dgm:prSet>
      <dgm:spPr/>
    </dgm:pt>
    <dgm:pt modelId="{979AEFBC-76CF-4724-8EB4-A8637FB195EC}" type="pres">
      <dgm:prSet presAssocID="{E70BD303-0F09-43F9-A033-81EAF9F1D376}" presName="parentText" presStyleLbl="node1" presStyleIdx="0" presStyleCnt="1" custScaleY="52409" custLinFactNeighborX="0" custLinFactNeighborY="-23596">
        <dgm:presLayoutVars>
          <dgm:chMax val="0"/>
          <dgm:bulletEnabled val="1"/>
        </dgm:presLayoutVars>
      </dgm:prSet>
      <dgm:spPr>
        <a:xfrm>
          <a:off x="0" y="9499"/>
          <a:ext cx="4032505" cy="921374"/>
        </a:xfrm>
        <a:prstGeom prst="roundRect">
          <a:avLst/>
        </a:prstGeom>
      </dgm:spPr>
    </dgm:pt>
    <dgm:pt modelId="{8800CA25-D064-4205-B5EE-FF90F89B3317}" type="pres">
      <dgm:prSet presAssocID="{E70BD303-0F09-43F9-A033-81EAF9F1D376}" presName="childText" presStyleLbl="revTx" presStyleIdx="0" presStyleCnt="1" custScaleY="87117" custLinFactNeighborX="0" custLinFactNeighborY="-11012">
        <dgm:presLayoutVars>
          <dgm:bulletEnabled val="1"/>
        </dgm:presLayoutVars>
      </dgm:prSet>
      <dgm:spPr/>
    </dgm:pt>
  </dgm:ptLst>
  <dgm:cxnLst>
    <dgm:cxn modelId="{03E76606-95E1-419F-B935-F08B513BFAD7}" type="presOf" srcId="{04D2D378-8083-4F15-AC7F-54A84B23FE0A}" destId="{8800CA25-D064-4205-B5EE-FF90F89B3317}" srcOrd="0" destOrd="2" presId="urn:microsoft.com/office/officeart/2005/8/layout/vList2"/>
    <dgm:cxn modelId="{7BAF2718-3111-497C-B49A-8FE9BBD30767}" type="presOf" srcId="{1FE78C28-E214-4E76-A23A-E643E1CAC7ED}" destId="{FDBD0530-7ACB-42A4-958D-64EF37FF3490}" srcOrd="0" destOrd="0" presId="urn:microsoft.com/office/officeart/2005/8/layout/vList2"/>
    <dgm:cxn modelId="{27EB6422-4F10-41E6-A167-C178756767BF}" srcId="{E70BD303-0F09-43F9-A033-81EAF9F1D376}" destId="{72684DDA-7360-4EAD-8314-CA2671291FA3}" srcOrd="3" destOrd="0" parTransId="{D7467835-A170-4B16-A511-1706B68FE52A}" sibTransId="{2A35D1A0-EFA5-47CC-B479-056474121FF0}"/>
    <dgm:cxn modelId="{2789A837-2FCB-41C3-B46D-2FD83D76151C}" srcId="{E70BD303-0F09-43F9-A033-81EAF9F1D376}" destId="{BD2F1C93-C5E2-44BE-B4D0-A885295B35AF}" srcOrd="5" destOrd="0" parTransId="{59E0CAC5-9903-42A0-AF8D-34E224363461}" sibTransId="{40D96FE9-BFC6-40F8-8542-AAC397A0F352}"/>
    <dgm:cxn modelId="{0AE7AD38-8B87-4EEA-9907-4A80149743CC}" type="presOf" srcId="{2BB466C6-9E72-4833-AEAA-5AD4E30B2982}" destId="{8800CA25-D064-4205-B5EE-FF90F89B3317}" srcOrd="0" destOrd="1" presId="urn:microsoft.com/office/officeart/2005/8/layout/vList2"/>
    <dgm:cxn modelId="{FC11C658-1228-4888-BA1E-39D4C2BD9036}" type="presOf" srcId="{842DF200-B102-415D-A6A6-D62B742D44DC}" destId="{8800CA25-D064-4205-B5EE-FF90F89B3317}" srcOrd="0" destOrd="0" presId="urn:microsoft.com/office/officeart/2005/8/layout/vList2"/>
    <dgm:cxn modelId="{17394F60-060D-4B36-8B50-4BC6C357813E}" srcId="{E70BD303-0F09-43F9-A033-81EAF9F1D376}" destId="{04D2D378-8083-4F15-AC7F-54A84B23FE0A}" srcOrd="2" destOrd="0" parTransId="{DCBF2450-9754-490A-8BD7-29290B2CDF13}" sibTransId="{A53F1EB3-CD31-4F9F-B79F-D85069BDA891}"/>
    <dgm:cxn modelId="{2897FE61-FADC-4031-B5BA-1B2D4C88A1FA}" srcId="{1FE78C28-E214-4E76-A23A-E643E1CAC7ED}" destId="{E70BD303-0F09-43F9-A033-81EAF9F1D376}" srcOrd="0" destOrd="0" parTransId="{5D551A46-419A-4619-B7E4-9E2679601E2C}" sibTransId="{A7B11C90-ECBC-4FD8-AB51-60C2D9D2240D}"/>
    <dgm:cxn modelId="{8576F593-7DEA-44A6-B964-1814C0215E6B}" srcId="{E70BD303-0F09-43F9-A033-81EAF9F1D376}" destId="{0AB31F66-A673-48C9-BCCD-D397F545FF24}" srcOrd="4" destOrd="0" parTransId="{62A8095D-43C0-4099-BAAD-6956828F1F4E}" sibTransId="{7FF17608-EFB4-4298-82BE-72A7492BFFF9}"/>
    <dgm:cxn modelId="{05095997-3DE5-44CE-A062-63B8785875E5}" type="presOf" srcId="{BD2F1C93-C5E2-44BE-B4D0-A885295B35AF}" destId="{8800CA25-D064-4205-B5EE-FF90F89B3317}" srcOrd="0" destOrd="5" presId="urn:microsoft.com/office/officeart/2005/8/layout/vList2"/>
    <dgm:cxn modelId="{4A585A9D-2DC7-4BFC-B08C-0F1916E7B695}" srcId="{E70BD303-0F09-43F9-A033-81EAF9F1D376}" destId="{2BB466C6-9E72-4833-AEAA-5AD4E30B2982}" srcOrd="1" destOrd="0" parTransId="{42B9BF9B-1510-45C7-97AB-60F9D52FF196}" sibTransId="{BD6DC5B8-C5F0-4AF5-8B86-5662CCECDC1D}"/>
    <dgm:cxn modelId="{8C086AB3-7BD5-4169-A462-285762B4777F}" type="presOf" srcId="{0AB31F66-A673-48C9-BCCD-D397F545FF24}" destId="{8800CA25-D064-4205-B5EE-FF90F89B3317}" srcOrd="0" destOrd="4" presId="urn:microsoft.com/office/officeart/2005/8/layout/vList2"/>
    <dgm:cxn modelId="{A8F60DC0-420A-4589-9D43-C47F09E4E0DF}" srcId="{E70BD303-0F09-43F9-A033-81EAF9F1D376}" destId="{842DF200-B102-415D-A6A6-D62B742D44DC}" srcOrd="0" destOrd="0" parTransId="{E983C4CE-5F41-4B51-8447-21B8D1E643C3}" sibTransId="{C6FC2C20-4E05-4B6F-8E8D-96D126D0653E}"/>
    <dgm:cxn modelId="{03C74CD1-D40A-4B05-8A7F-08D3D76349EB}" type="presOf" srcId="{E70BD303-0F09-43F9-A033-81EAF9F1D376}" destId="{979AEFBC-76CF-4724-8EB4-A8637FB195EC}" srcOrd="0" destOrd="0" presId="urn:microsoft.com/office/officeart/2005/8/layout/vList2"/>
    <dgm:cxn modelId="{28E61BEE-995B-4788-8F00-0ED1C6B31452}" type="presOf" srcId="{72684DDA-7360-4EAD-8314-CA2671291FA3}" destId="{8800CA25-D064-4205-B5EE-FF90F89B3317}" srcOrd="0" destOrd="3" presId="urn:microsoft.com/office/officeart/2005/8/layout/vList2"/>
    <dgm:cxn modelId="{55A1671E-988C-4039-84BE-66F3545F40AC}" type="presParOf" srcId="{FDBD0530-7ACB-42A4-958D-64EF37FF3490}" destId="{979AEFBC-76CF-4724-8EB4-A8637FB195EC}" srcOrd="0" destOrd="0" presId="urn:microsoft.com/office/officeart/2005/8/layout/vList2"/>
    <dgm:cxn modelId="{25F07B20-C6A7-4A2B-849A-B579ADF9E353}" type="presParOf" srcId="{FDBD0530-7ACB-42A4-958D-64EF37FF3490}" destId="{8800CA25-D064-4205-B5EE-FF90F89B331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E78C28-E214-4E76-A23A-E643E1CAC7E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70BD303-0F09-43F9-A033-81EAF9F1D376}">
      <dgm:prSet custT="1"/>
      <dgm:spPr/>
      <dgm:t>
        <a:bodyPr/>
        <a:lstStyle/>
        <a:p>
          <a:pPr algn="l"/>
          <a:r>
            <a:rPr lang="en-US" sz="2800" dirty="0">
              <a:latin typeface="Comic Sans MS" panose="030F0702030302020204" pitchFamily="66" charset="0"/>
            </a:rPr>
            <a:t>DA NON DIMENTICARE</a:t>
          </a:r>
        </a:p>
      </dgm:t>
    </dgm:pt>
    <dgm:pt modelId="{5D551A46-419A-4619-B7E4-9E2679601E2C}" type="parTrans" cxnId="{2897FE61-FADC-4031-B5BA-1B2D4C88A1FA}">
      <dgm:prSet/>
      <dgm:spPr/>
      <dgm:t>
        <a:bodyPr/>
        <a:lstStyle/>
        <a:p>
          <a:pPr algn="l"/>
          <a:endParaRPr lang="en-US">
            <a:latin typeface="Comic Sans MS" panose="030F0702030302020204" pitchFamily="66" charset="0"/>
          </a:endParaRPr>
        </a:p>
      </dgm:t>
    </dgm:pt>
    <dgm:pt modelId="{A7B11C90-ECBC-4FD8-AB51-60C2D9D2240D}" type="sibTrans" cxnId="{2897FE61-FADC-4031-B5BA-1B2D4C88A1FA}">
      <dgm:prSet/>
      <dgm:spPr/>
      <dgm:t>
        <a:bodyPr/>
        <a:lstStyle/>
        <a:p>
          <a:pPr algn="l"/>
          <a:endParaRPr lang="en-US">
            <a:latin typeface="Comic Sans MS" panose="030F0702030302020204" pitchFamily="66" charset="0"/>
          </a:endParaRPr>
        </a:p>
      </dgm:t>
    </dgm:pt>
    <dgm:pt modelId="{BE73476D-41C3-464B-8479-CECADD0AAE0E}">
      <dgm:prSet custT="1"/>
      <dgm:spPr/>
      <dgm:t>
        <a:bodyPr/>
        <a:lstStyle/>
        <a:p>
          <a:pPr algn="l"/>
          <a:r>
            <a:rPr lang="en-US" sz="2800" dirty="0">
              <a:latin typeface="Comic Sans MS" panose="030F0702030302020204" pitchFamily="66" charset="0"/>
            </a:rPr>
            <a:t>PRANZO AL SACCO PER IL PRIMO GIRONO</a:t>
          </a:r>
        </a:p>
      </dgm:t>
    </dgm:pt>
    <dgm:pt modelId="{68BB1E63-3116-4E33-A614-289B589CCABB}" type="parTrans" cxnId="{6B3CE660-562B-4944-A0A8-97177BBC7FBF}">
      <dgm:prSet/>
      <dgm:spPr/>
      <dgm:t>
        <a:bodyPr/>
        <a:lstStyle/>
        <a:p>
          <a:endParaRPr lang="en-US"/>
        </a:p>
      </dgm:t>
    </dgm:pt>
    <dgm:pt modelId="{B518B86E-F27E-4C40-97D6-27C5BA1E31D0}" type="sibTrans" cxnId="{6B3CE660-562B-4944-A0A8-97177BBC7FBF}">
      <dgm:prSet/>
      <dgm:spPr/>
      <dgm:t>
        <a:bodyPr/>
        <a:lstStyle/>
        <a:p>
          <a:endParaRPr lang="en-US"/>
        </a:p>
      </dgm:t>
    </dgm:pt>
    <dgm:pt modelId="{A421D643-D959-4CC7-AE27-1C4B7D888EE1}">
      <dgm:prSet custT="1"/>
      <dgm:spPr/>
      <dgm:t>
        <a:bodyPr/>
        <a:lstStyle/>
        <a:p>
          <a:pPr algn="l"/>
          <a:r>
            <a:rPr lang="en-US" sz="2800" dirty="0">
              <a:latin typeface="Comic Sans MS" panose="030F0702030302020204" pitchFamily="66" charset="0"/>
            </a:rPr>
            <a:t>COMPLETO FIACCOLATA 2025</a:t>
          </a:r>
        </a:p>
      </dgm:t>
    </dgm:pt>
    <dgm:pt modelId="{DAFA4ADA-31B4-42D9-A2DA-E19F0A2C5072}" type="parTrans" cxnId="{54D7E401-B96C-4E5A-AD84-E1D8CFE79B52}">
      <dgm:prSet/>
      <dgm:spPr/>
      <dgm:t>
        <a:bodyPr/>
        <a:lstStyle/>
        <a:p>
          <a:endParaRPr lang="en-US"/>
        </a:p>
      </dgm:t>
    </dgm:pt>
    <dgm:pt modelId="{CB83CC38-8ED4-4183-AB0B-A76D1F69B853}" type="sibTrans" cxnId="{54D7E401-B96C-4E5A-AD84-E1D8CFE79B52}">
      <dgm:prSet/>
      <dgm:spPr/>
      <dgm:t>
        <a:bodyPr/>
        <a:lstStyle/>
        <a:p>
          <a:endParaRPr lang="en-US"/>
        </a:p>
      </dgm:t>
    </dgm:pt>
    <dgm:pt modelId="{345C752D-252E-4411-AE07-3B9118087D10}">
      <dgm:prSet custT="1"/>
      <dgm:spPr/>
      <dgm:t>
        <a:bodyPr/>
        <a:lstStyle/>
        <a:p>
          <a:pPr algn="l"/>
          <a:r>
            <a:rPr lang="en-US" sz="2800" dirty="0">
              <a:latin typeface="Comic Sans MS" panose="030F0702030302020204" pitchFamily="66" charset="0"/>
            </a:rPr>
            <a:t>DOCUMENTI PERSONALI</a:t>
          </a:r>
        </a:p>
      </dgm:t>
    </dgm:pt>
    <dgm:pt modelId="{3D602A69-B4D4-497B-9704-A76472A4AB16}" type="parTrans" cxnId="{8D7CA3C9-B5AB-4F02-80AE-C3AF7A6F2523}">
      <dgm:prSet/>
      <dgm:spPr/>
      <dgm:t>
        <a:bodyPr/>
        <a:lstStyle/>
        <a:p>
          <a:endParaRPr lang="en-US"/>
        </a:p>
      </dgm:t>
    </dgm:pt>
    <dgm:pt modelId="{3ED269C2-C339-485D-A258-D140A8B6BAEF}" type="sibTrans" cxnId="{8D7CA3C9-B5AB-4F02-80AE-C3AF7A6F2523}">
      <dgm:prSet/>
      <dgm:spPr/>
      <dgm:t>
        <a:bodyPr/>
        <a:lstStyle/>
        <a:p>
          <a:endParaRPr lang="en-US"/>
        </a:p>
      </dgm:t>
    </dgm:pt>
    <dgm:pt modelId="{50B945F0-EF6D-4241-94AF-D7D4AAE47CF3}">
      <dgm:prSet custT="1"/>
      <dgm:spPr/>
      <dgm:t>
        <a:bodyPr/>
        <a:lstStyle/>
        <a:p>
          <a:pPr algn="l"/>
          <a:endParaRPr lang="en-US" sz="2800" dirty="0">
            <a:latin typeface="Comic Sans MS" panose="030F0702030302020204" pitchFamily="66" charset="0"/>
          </a:endParaRPr>
        </a:p>
      </dgm:t>
    </dgm:pt>
    <dgm:pt modelId="{5349011E-8604-B34B-99EE-CF8F25E062FF}" type="parTrans" cxnId="{237B6FDD-9641-1D44-ADFE-92D38FFDA856}">
      <dgm:prSet/>
      <dgm:spPr/>
      <dgm:t>
        <a:bodyPr/>
        <a:lstStyle/>
        <a:p>
          <a:endParaRPr lang="it-IT"/>
        </a:p>
      </dgm:t>
    </dgm:pt>
    <dgm:pt modelId="{65AFD3A4-8266-3040-BFF9-DA1436DB80AE}" type="sibTrans" cxnId="{237B6FDD-9641-1D44-ADFE-92D38FFDA856}">
      <dgm:prSet/>
      <dgm:spPr/>
      <dgm:t>
        <a:bodyPr/>
        <a:lstStyle/>
        <a:p>
          <a:endParaRPr lang="it-IT"/>
        </a:p>
      </dgm:t>
    </dgm:pt>
    <dgm:pt modelId="{587A70F2-BF1E-7549-B79D-C85CCDFC90C0}">
      <dgm:prSet custT="1"/>
      <dgm:spPr/>
      <dgm:t>
        <a:bodyPr/>
        <a:lstStyle/>
        <a:p>
          <a:pPr algn="l"/>
          <a:r>
            <a:rPr lang="en-US" sz="2800" dirty="0">
              <a:latin typeface="Comic Sans MS" panose="030F0702030302020204" pitchFamily="66" charset="0"/>
            </a:rPr>
            <a:t>SEGNALARE EVENTUALI ALLERGIE E TERAPIE IN CORSO </a:t>
          </a:r>
          <a:r>
            <a:rPr lang="en-US" sz="2800" b="1" dirty="0">
              <a:solidFill>
                <a:srgbClr val="FF0000"/>
              </a:solidFill>
            </a:rPr>
            <a:t>+</a:t>
          </a:r>
          <a:r>
            <a:rPr lang="en-US" sz="2800" dirty="0">
              <a:latin typeface="Comic Sans MS" panose="030F0702030302020204" pitchFamily="66" charset="0"/>
            </a:rPr>
            <a:t> </a:t>
          </a:r>
        </a:p>
      </dgm:t>
    </dgm:pt>
    <dgm:pt modelId="{ECD55650-D1CB-4C49-B1CA-D5BD40614B49}" type="parTrans" cxnId="{0C310E5B-FD3F-284A-9D83-DE481F96F6BB}">
      <dgm:prSet/>
      <dgm:spPr/>
      <dgm:t>
        <a:bodyPr/>
        <a:lstStyle/>
        <a:p>
          <a:endParaRPr lang="it-IT"/>
        </a:p>
      </dgm:t>
    </dgm:pt>
    <dgm:pt modelId="{152048A5-0BA7-EC4B-B07D-AD323E59CB00}" type="sibTrans" cxnId="{0C310E5B-FD3F-284A-9D83-DE481F96F6BB}">
      <dgm:prSet/>
      <dgm:spPr/>
      <dgm:t>
        <a:bodyPr/>
        <a:lstStyle/>
        <a:p>
          <a:endParaRPr lang="it-IT"/>
        </a:p>
      </dgm:t>
    </dgm:pt>
    <dgm:pt modelId="{FDBD0530-7ACB-42A4-958D-64EF37FF3490}" type="pres">
      <dgm:prSet presAssocID="{1FE78C28-E214-4E76-A23A-E643E1CAC7ED}" presName="linear" presStyleCnt="0">
        <dgm:presLayoutVars>
          <dgm:animLvl val="lvl"/>
          <dgm:resizeHandles val="exact"/>
        </dgm:presLayoutVars>
      </dgm:prSet>
      <dgm:spPr/>
    </dgm:pt>
    <dgm:pt modelId="{979AEFBC-76CF-4724-8EB4-A8637FB195EC}" type="pres">
      <dgm:prSet presAssocID="{E70BD303-0F09-43F9-A033-81EAF9F1D376}" presName="parentText" presStyleLbl="node1" presStyleIdx="0" presStyleCnt="1" custLinFactNeighborX="0" custLinFactNeighborY="-1552">
        <dgm:presLayoutVars>
          <dgm:chMax val="0"/>
          <dgm:bulletEnabled val="1"/>
        </dgm:presLayoutVars>
      </dgm:prSet>
      <dgm:spPr/>
    </dgm:pt>
    <dgm:pt modelId="{C87A3D9A-4313-4DD3-B93C-6CD1BD04B1A8}" type="pres">
      <dgm:prSet presAssocID="{E70BD303-0F09-43F9-A033-81EAF9F1D37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4D7E401-B96C-4E5A-AD84-E1D8CFE79B52}" srcId="{E70BD303-0F09-43F9-A033-81EAF9F1D376}" destId="{A421D643-D959-4CC7-AE27-1C4B7D888EE1}" srcOrd="1" destOrd="0" parTransId="{DAFA4ADA-31B4-42D9-A2DA-E19F0A2C5072}" sibTransId="{CB83CC38-8ED4-4183-AB0B-A76D1F69B853}"/>
    <dgm:cxn modelId="{7BAF2718-3111-497C-B49A-8FE9BBD30767}" type="presOf" srcId="{1FE78C28-E214-4E76-A23A-E643E1CAC7ED}" destId="{FDBD0530-7ACB-42A4-958D-64EF37FF3490}" srcOrd="0" destOrd="0" presId="urn:microsoft.com/office/officeart/2005/8/layout/vList2"/>
    <dgm:cxn modelId="{4CEC0243-73F2-7148-ADEE-5725B064A667}" type="presOf" srcId="{50B945F0-EF6D-4241-94AF-D7D4AAE47CF3}" destId="{C87A3D9A-4313-4DD3-B93C-6CD1BD04B1A8}" srcOrd="0" destOrd="4" presId="urn:microsoft.com/office/officeart/2005/8/layout/vList2"/>
    <dgm:cxn modelId="{0C310E5B-FD3F-284A-9D83-DE481F96F6BB}" srcId="{E70BD303-0F09-43F9-A033-81EAF9F1D376}" destId="{587A70F2-BF1E-7549-B79D-C85CCDFC90C0}" srcOrd="3" destOrd="0" parTransId="{ECD55650-D1CB-4C49-B1CA-D5BD40614B49}" sibTransId="{152048A5-0BA7-EC4B-B07D-AD323E59CB00}"/>
    <dgm:cxn modelId="{6B3CE660-562B-4944-A0A8-97177BBC7FBF}" srcId="{E70BD303-0F09-43F9-A033-81EAF9F1D376}" destId="{BE73476D-41C3-464B-8479-CECADD0AAE0E}" srcOrd="0" destOrd="0" parTransId="{68BB1E63-3116-4E33-A614-289B589CCABB}" sibTransId="{B518B86E-F27E-4C40-97D6-27C5BA1E31D0}"/>
    <dgm:cxn modelId="{2897FE61-FADC-4031-B5BA-1B2D4C88A1FA}" srcId="{1FE78C28-E214-4E76-A23A-E643E1CAC7ED}" destId="{E70BD303-0F09-43F9-A033-81EAF9F1D376}" srcOrd="0" destOrd="0" parTransId="{5D551A46-419A-4619-B7E4-9E2679601E2C}" sibTransId="{A7B11C90-ECBC-4FD8-AB51-60C2D9D2240D}"/>
    <dgm:cxn modelId="{95378C76-4F43-3A4C-8150-4ADE1A73B158}" type="presOf" srcId="{587A70F2-BF1E-7549-B79D-C85CCDFC90C0}" destId="{C87A3D9A-4313-4DD3-B93C-6CD1BD04B1A8}" srcOrd="0" destOrd="3" presId="urn:microsoft.com/office/officeart/2005/8/layout/vList2"/>
    <dgm:cxn modelId="{F8DDA17A-5FA0-4880-B9F6-30B938F95D1D}" type="presOf" srcId="{A421D643-D959-4CC7-AE27-1C4B7D888EE1}" destId="{C87A3D9A-4313-4DD3-B93C-6CD1BD04B1A8}" srcOrd="0" destOrd="1" presId="urn:microsoft.com/office/officeart/2005/8/layout/vList2"/>
    <dgm:cxn modelId="{8D7CA3C9-B5AB-4F02-80AE-C3AF7A6F2523}" srcId="{E70BD303-0F09-43F9-A033-81EAF9F1D376}" destId="{345C752D-252E-4411-AE07-3B9118087D10}" srcOrd="2" destOrd="0" parTransId="{3D602A69-B4D4-497B-9704-A76472A4AB16}" sibTransId="{3ED269C2-C339-485D-A258-D140A8B6BAEF}"/>
    <dgm:cxn modelId="{03C74CD1-D40A-4B05-8A7F-08D3D76349EB}" type="presOf" srcId="{E70BD303-0F09-43F9-A033-81EAF9F1D376}" destId="{979AEFBC-76CF-4724-8EB4-A8637FB195EC}" srcOrd="0" destOrd="0" presId="urn:microsoft.com/office/officeart/2005/8/layout/vList2"/>
    <dgm:cxn modelId="{237B6FDD-9641-1D44-ADFE-92D38FFDA856}" srcId="{E70BD303-0F09-43F9-A033-81EAF9F1D376}" destId="{50B945F0-EF6D-4241-94AF-D7D4AAE47CF3}" srcOrd="4" destOrd="0" parTransId="{5349011E-8604-B34B-99EE-CF8F25E062FF}" sibTransId="{65AFD3A4-8266-3040-BFF9-DA1436DB80AE}"/>
    <dgm:cxn modelId="{794A96E6-47DD-459B-A9FC-4B2C4F9C52D8}" type="presOf" srcId="{BE73476D-41C3-464B-8479-CECADD0AAE0E}" destId="{C87A3D9A-4313-4DD3-B93C-6CD1BD04B1A8}" srcOrd="0" destOrd="0" presId="urn:microsoft.com/office/officeart/2005/8/layout/vList2"/>
    <dgm:cxn modelId="{20016FEB-970C-47FC-8105-5E138DB42BBE}" type="presOf" srcId="{345C752D-252E-4411-AE07-3B9118087D10}" destId="{C87A3D9A-4313-4DD3-B93C-6CD1BD04B1A8}" srcOrd="0" destOrd="2" presId="urn:microsoft.com/office/officeart/2005/8/layout/vList2"/>
    <dgm:cxn modelId="{55A1671E-988C-4039-84BE-66F3545F40AC}" type="presParOf" srcId="{FDBD0530-7ACB-42A4-958D-64EF37FF3490}" destId="{979AEFBC-76CF-4724-8EB4-A8637FB195EC}" srcOrd="0" destOrd="0" presId="urn:microsoft.com/office/officeart/2005/8/layout/vList2"/>
    <dgm:cxn modelId="{4A1CD6C2-2786-4855-AB60-A445E500DC83}" type="presParOf" srcId="{FDBD0530-7ACB-42A4-958D-64EF37FF3490}" destId="{C87A3D9A-4313-4DD3-B93C-6CD1BD04B1A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56791-9BD6-430F-87E4-EAABC3345EE0}">
      <dsp:nvSpPr>
        <dsp:cNvPr id="0" name=""/>
        <dsp:cNvSpPr/>
      </dsp:nvSpPr>
      <dsp:spPr>
        <a:xfrm>
          <a:off x="0" y="2420706"/>
          <a:ext cx="11535491" cy="0"/>
        </a:xfrm>
        <a:prstGeom prst="line">
          <a:avLst/>
        </a:prstGeom>
        <a:solidFill>
          <a:schemeClr val="dk2">
            <a:alpha val="90000"/>
            <a:hueOff val="0"/>
            <a:satOff val="0"/>
            <a:lumOff val="0"/>
            <a:alphaOff val="0"/>
          </a:schemeClr>
        </a:solidFill>
        <a:ln w="12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 w="med" len="me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B3B97-187A-4D06-96BD-9EF9A2B8A6DE}">
      <dsp:nvSpPr>
        <dsp:cNvPr id="0" name=""/>
        <dsp:cNvSpPr/>
      </dsp:nvSpPr>
      <dsp:spPr>
        <a:xfrm>
          <a:off x="513849" y="866534"/>
          <a:ext cx="2744490" cy="1433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Oratorio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           San Giovanni Bosco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Ritrovo</a:t>
          </a:r>
          <a:r>
            <a:rPr lang="en-US" sz="1800" b="1" kern="1200" dirty="0"/>
            <a:t> 5:30</a:t>
          </a:r>
        </a:p>
      </dsp:txBody>
      <dsp:txXfrm>
        <a:off x="513849" y="866534"/>
        <a:ext cx="2744490" cy="1433058"/>
      </dsp:txXfrm>
    </dsp:sp>
    <dsp:sp modelId="{9AD04D75-44EE-4C79-B23C-25B6C2177B52}">
      <dsp:nvSpPr>
        <dsp:cNvPr id="0" name=""/>
        <dsp:cNvSpPr/>
      </dsp:nvSpPr>
      <dsp:spPr>
        <a:xfrm>
          <a:off x="513849" y="363027"/>
          <a:ext cx="2744490" cy="503506"/>
        </a:xfrm>
        <a:prstGeom prst="rect">
          <a:avLst/>
        </a:prstGeom>
        <a:solidFill>
          <a:schemeClr val="accent1">
            <a:alpha val="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PARTENZA</a:t>
          </a:r>
        </a:p>
      </dsp:txBody>
      <dsp:txXfrm>
        <a:off x="513849" y="363027"/>
        <a:ext cx="2744490" cy="503506"/>
      </dsp:txXfrm>
    </dsp:sp>
    <dsp:sp modelId="{171C6E3C-07C2-45E0-A6CF-69BD2AD1C582}">
      <dsp:nvSpPr>
        <dsp:cNvPr id="0" name=""/>
        <dsp:cNvSpPr/>
      </dsp:nvSpPr>
      <dsp:spPr>
        <a:xfrm>
          <a:off x="253670" y="484141"/>
          <a:ext cx="0" cy="1936565"/>
        </a:xfrm>
        <a:prstGeom prst="line">
          <a:avLst/>
        </a:pr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7EB15-7719-487C-884A-F9B207CBF3C1}">
      <dsp:nvSpPr>
        <dsp:cNvPr id="0" name=""/>
        <dsp:cNvSpPr/>
      </dsp:nvSpPr>
      <dsp:spPr>
        <a:xfrm>
          <a:off x="195766" y="2362803"/>
          <a:ext cx="115806" cy="115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A8B2F-93A1-47F4-926D-BA07D9E54B98}">
      <dsp:nvSpPr>
        <dsp:cNvPr id="0" name=""/>
        <dsp:cNvSpPr/>
      </dsp:nvSpPr>
      <dsp:spPr>
        <a:xfrm>
          <a:off x="2150432" y="3582645"/>
          <a:ext cx="2744490" cy="77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142875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Vicoforte</a:t>
          </a:r>
          <a:r>
            <a:rPr lang="en-US" sz="1500" kern="1200" dirty="0"/>
            <a:t>, </a:t>
          </a:r>
          <a:r>
            <a:rPr lang="en-US" sz="1500" b="0" i="0" kern="1200" dirty="0"/>
            <a:t>Santuario</a:t>
          </a:r>
          <a:br>
            <a:rPr lang="en-US" sz="1500" b="0" i="0" kern="1200" dirty="0"/>
          </a:br>
          <a:r>
            <a:rPr lang="en-US" sz="1500" b="0" i="0" kern="1200" dirty="0"/>
            <a:t>Regina Montis Regalis</a:t>
          </a:r>
          <a:endParaRPr lang="en-US" sz="1500" kern="1200" dirty="0"/>
        </a:p>
      </dsp:txBody>
      <dsp:txXfrm>
        <a:off x="2150432" y="3582645"/>
        <a:ext cx="2744490" cy="774626"/>
      </dsp:txXfrm>
    </dsp:sp>
    <dsp:sp modelId="{99739CEA-85A6-4125-B94A-31340DD69503}">
      <dsp:nvSpPr>
        <dsp:cNvPr id="0" name=""/>
        <dsp:cNvSpPr/>
      </dsp:nvSpPr>
      <dsp:spPr>
        <a:xfrm>
          <a:off x="2150432" y="3098504"/>
          <a:ext cx="2744490" cy="484141"/>
        </a:xfrm>
        <a:prstGeom prst="rect">
          <a:avLst/>
        </a:prstGeom>
        <a:solidFill>
          <a:schemeClr val="accent1">
            <a:alpha val="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ACCENSIONE FIACCOLA</a:t>
          </a:r>
        </a:p>
      </dsp:txBody>
      <dsp:txXfrm>
        <a:off x="2150432" y="3098504"/>
        <a:ext cx="2744490" cy="484141"/>
      </dsp:txXfrm>
    </dsp:sp>
    <dsp:sp modelId="{D9B6BA00-DD49-4754-97CC-66D805F9B628}">
      <dsp:nvSpPr>
        <dsp:cNvPr id="0" name=""/>
        <dsp:cNvSpPr/>
      </dsp:nvSpPr>
      <dsp:spPr>
        <a:xfrm>
          <a:off x="1898678" y="2420706"/>
          <a:ext cx="0" cy="1936565"/>
        </a:xfrm>
        <a:prstGeom prst="line">
          <a:avLst/>
        </a:pr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FE7F3-CA18-49BB-9D08-56EF92F7A445}">
      <dsp:nvSpPr>
        <dsp:cNvPr id="0" name=""/>
        <dsp:cNvSpPr/>
      </dsp:nvSpPr>
      <dsp:spPr>
        <a:xfrm>
          <a:off x="1840775" y="2362803"/>
          <a:ext cx="115806" cy="115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0D871-AC46-45E9-BA3B-312FD644E1F1}">
      <dsp:nvSpPr>
        <dsp:cNvPr id="0" name=""/>
        <dsp:cNvSpPr/>
      </dsp:nvSpPr>
      <dsp:spPr>
        <a:xfrm>
          <a:off x="3795440" y="987648"/>
          <a:ext cx="2744490" cy="1433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Asti, Casa Tabor</a:t>
          </a:r>
        </a:p>
      </dsp:txBody>
      <dsp:txXfrm>
        <a:off x="3795440" y="987648"/>
        <a:ext cx="2744490" cy="1433058"/>
      </dsp:txXfrm>
    </dsp:sp>
    <dsp:sp modelId="{A09AAE8F-A256-4896-8D21-74A3126E3464}">
      <dsp:nvSpPr>
        <dsp:cNvPr id="0" name=""/>
        <dsp:cNvSpPr/>
      </dsp:nvSpPr>
      <dsp:spPr>
        <a:xfrm>
          <a:off x="3795440" y="484141"/>
          <a:ext cx="2744490" cy="503506"/>
        </a:xfrm>
        <a:prstGeom prst="rect">
          <a:avLst/>
        </a:prstGeom>
        <a:solidFill>
          <a:schemeClr val="accent1">
            <a:alpha val="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1ª NOTTE</a:t>
          </a:r>
        </a:p>
      </dsp:txBody>
      <dsp:txXfrm>
        <a:off x="3795440" y="484141"/>
        <a:ext cx="2744490" cy="503506"/>
      </dsp:txXfrm>
    </dsp:sp>
    <dsp:sp modelId="{142FC8EB-3D49-4D45-A010-78B8148018AE}">
      <dsp:nvSpPr>
        <dsp:cNvPr id="0" name=""/>
        <dsp:cNvSpPr/>
      </dsp:nvSpPr>
      <dsp:spPr>
        <a:xfrm>
          <a:off x="3543687" y="484141"/>
          <a:ext cx="0" cy="1936565"/>
        </a:xfrm>
        <a:prstGeom prst="line">
          <a:avLst/>
        </a:pr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BECB0-940C-4AD9-8C80-82C9A3DA4BB7}">
      <dsp:nvSpPr>
        <dsp:cNvPr id="0" name=""/>
        <dsp:cNvSpPr/>
      </dsp:nvSpPr>
      <dsp:spPr>
        <a:xfrm>
          <a:off x="3485783" y="2362803"/>
          <a:ext cx="115806" cy="115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481B5-30D4-4F15-AC75-CC103EA2AE0B}">
      <dsp:nvSpPr>
        <dsp:cNvPr id="0" name=""/>
        <dsp:cNvSpPr/>
      </dsp:nvSpPr>
      <dsp:spPr>
        <a:xfrm>
          <a:off x="5440449" y="3582645"/>
          <a:ext cx="2744490" cy="77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142875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Castelnuovo Don Bosco</a:t>
          </a:r>
        </a:p>
      </dsp:txBody>
      <dsp:txXfrm>
        <a:off x="5440449" y="3582645"/>
        <a:ext cx="2744490" cy="774626"/>
      </dsp:txXfrm>
    </dsp:sp>
    <dsp:sp modelId="{E74F4BCA-5517-48FD-9E9A-D6FC9B13471F}">
      <dsp:nvSpPr>
        <dsp:cNvPr id="0" name=""/>
        <dsp:cNvSpPr/>
      </dsp:nvSpPr>
      <dsp:spPr>
        <a:xfrm>
          <a:off x="5440449" y="3098504"/>
          <a:ext cx="2744490" cy="484141"/>
        </a:xfrm>
        <a:prstGeom prst="rect">
          <a:avLst/>
        </a:prstGeom>
        <a:solidFill>
          <a:schemeClr val="accent1">
            <a:alpha val="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TAPPA INTERMEDIA</a:t>
          </a:r>
        </a:p>
      </dsp:txBody>
      <dsp:txXfrm>
        <a:off x="5440449" y="3098504"/>
        <a:ext cx="2744490" cy="484141"/>
      </dsp:txXfrm>
    </dsp:sp>
    <dsp:sp modelId="{6431C759-573C-4FB0-85BF-6F5360969EB4}">
      <dsp:nvSpPr>
        <dsp:cNvPr id="0" name=""/>
        <dsp:cNvSpPr/>
      </dsp:nvSpPr>
      <dsp:spPr>
        <a:xfrm>
          <a:off x="5188695" y="2420706"/>
          <a:ext cx="0" cy="1936565"/>
        </a:xfrm>
        <a:prstGeom prst="line">
          <a:avLst/>
        </a:pr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64B7E-8602-4419-9F6D-4DCADD9CFBC2}">
      <dsp:nvSpPr>
        <dsp:cNvPr id="0" name=""/>
        <dsp:cNvSpPr/>
      </dsp:nvSpPr>
      <dsp:spPr>
        <a:xfrm>
          <a:off x="5130792" y="2362803"/>
          <a:ext cx="115806" cy="115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CD113-21A7-4706-A102-6CD8F703497B}">
      <dsp:nvSpPr>
        <dsp:cNvPr id="0" name=""/>
        <dsp:cNvSpPr/>
      </dsp:nvSpPr>
      <dsp:spPr>
        <a:xfrm>
          <a:off x="7085457" y="987648"/>
          <a:ext cx="2744490" cy="1433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Trino </a:t>
          </a:r>
          <a:r>
            <a:rPr lang="en-US" sz="1500" kern="1200" dirty="0" err="1"/>
            <a:t>Vercellese</a:t>
          </a:r>
          <a:r>
            <a:rPr lang="en-US" sz="1500" kern="1200" dirty="0"/>
            <a:t>, Oratorio </a:t>
          </a:r>
          <a:r>
            <a:rPr lang="en-US" sz="1500" kern="1200" dirty="0" err="1"/>
            <a:t>Salesiani</a:t>
          </a:r>
          <a:endParaRPr lang="en-US" sz="1500" kern="1200" dirty="0"/>
        </a:p>
      </dsp:txBody>
      <dsp:txXfrm>
        <a:off x="7085457" y="987648"/>
        <a:ext cx="2744490" cy="1433058"/>
      </dsp:txXfrm>
    </dsp:sp>
    <dsp:sp modelId="{2BD081A9-E4B7-43C3-8A6E-0FC7388B568B}">
      <dsp:nvSpPr>
        <dsp:cNvPr id="0" name=""/>
        <dsp:cNvSpPr/>
      </dsp:nvSpPr>
      <dsp:spPr>
        <a:xfrm>
          <a:off x="7085457" y="484141"/>
          <a:ext cx="2744490" cy="503506"/>
        </a:xfrm>
        <a:prstGeom prst="rect">
          <a:avLst/>
        </a:prstGeom>
        <a:solidFill>
          <a:schemeClr val="accent1">
            <a:alpha val="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2ª NOTTE</a:t>
          </a:r>
        </a:p>
      </dsp:txBody>
      <dsp:txXfrm>
        <a:off x="7085457" y="484141"/>
        <a:ext cx="2744490" cy="503506"/>
      </dsp:txXfrm>
    </dsp:sp>
    <dsp:sp modelId="{83470848-C9B4-49DC-8935-82837DCD8960}">
      <dsp:nvSpPr>
        <dsp:cNvPr id="0" name=""/>
        <dsp:cNvSpPr/>
      </dsp:nvSpPr>
      <dsp:spPr>
        <a:xfrm>
          <a:off x="6833704" y="484141"/>
          <a:ext cx="0" cy="1936565"/>
        </a:xfrm>
        <a:prstGeom prst="line">
          <a:avLst/>
        </a:pr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36A00-0CE9-40E9-A278-6D989C0573FE}">
      <dsp:nvSpPr>
        <dsp:cNvPr id="0" name=""/>
        <dsp:cNvSpPr/>
      </dsp:nvSpPr>
      <dsp:spPr>
        <a:xfrm>
          <a:off x="6775801" y="2362803"/>
          <a:ext cx="115806" cy="115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A814B-5E34-42C7-A0A5-434A400FF1C9}">
      <dsp:nvSpPr>
        <dsp:cNvPr id="0" name=""/>
        <dsp:cNvSpPr/>
      </dsp:nvSpPr>
      <dsp:spPr>
        <a:xfrm>
          <a:off x="8730466" y="3348311"/>
          <a:ext cx="2744490" cy="1087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142875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Abbiategrasso: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- </a:t>
          </a:r>
          <a:r>
            <a:rPr lang="en-US" sz="1500" b="1" kern="1200" dirty="0"/>
            <a:t>Piazza San Pietro 16:30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- </a:t>
          </a:r>
          <a:r>
            <a:rPr lang="en-US" sz="1800" b="1" kern="1200" dirty="0"/>
            <a:t>Messa 18:00</a:t>
          </a:r>
          <a:endParaRPr lang="en-US" sz="1500" b="1" kern="1200" dirty="0"/>
        </a:p>
      </dsp:txBody>
      <dsp:txXfrm>
        <a:off x="8730466" y="3348311"/>
        <a:ext cx="2744490" cy="1087071"/>
      </dsp:txXfrm>
    </dsp:sp>
    <dsp:sp modelId="{583E80E8-2EE6-40A0-8302-A161EAFE95F7}">
      <dsp:nvSpPr>
        <dsp:cNvPr id="0" name=""/>
        <dsp:cNvSpPr/>
      </dsp:nvSpPr>
      <dsp:spPr>
        <a:xfrm>
          <a:off x="8730466" y="2922753"/>
          <a:ext cx="2744490" cy="679419"/>
        </a:xfrm>
        <a:prstGeom prst="rect">
          <a:avLst/>
        </a:prstGeom>
        <a:solidFill>
          <a:schemeClr val="accent1">
            <a:alpha val="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ARRIVO</a:t>
          </a:r>
        </a:p>
      </dsp:txBody>
      <dsp:txXfrm>
        <a:off x="8730466" y="2922753"/>
        <a:ext cx="2744490" cy="679419"/>
      </dsp:txXfrm>
    </dsp:sp>
    <dsp:sp modelId="{E1F43831-DE2B-4AB8-915B-7C408F95E325}">
      <dsp:nvSpPr>
        <dsp:cNvPr id="0" name=""/>
        <dsp:cNvSpPr/>
      </dsp:nvSpPr>
      <dsp:spPr>
        <a:xfrm>
          <a:off x="8478712" y="2342595"/>
          <a:ext cx="0" cy="1936565"/>
        </a:xfrm>
        <a:prstGeom prst="line">
          <a:avLst/>
        </a:pr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B0780-DB75-41A8-AFCA-7029B3E3EDD0}">
      <dsp:nvSpPr>
        <dsp:cNvPr id="0" name=""/>
        <dsp:cNvSpPr/>
      </dsp:nvSpPr>
      <dsp:spPr>
        <a:xfrm>
          <a:off x="8420809" y="2284691"/>
          <a:ext cx="115806" cy="115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272DC-3170-47BA-92CF-B69C5812ADFC}">
      <dsp:nvSpPr>
        <dsp:cNvPr id="0" name=""/>
        <dsp:cNvSpPr/>
      </dsp:nvSpPr>
      <dsp:spPr>
        <a:xfrm>
          <a:off x="59037" y="665"/>
          <a:ext cx="2449926" cy="14699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spc="300">
              <a:latin typeface="+mj-lt"/>
            </a:rPr>
            <a:t>FLAVIO SANTAMBROGIO</a:t>
          </a:r>
          <a:endParaRPr lang="en-US" sz="1700" kern="1200" spc="300">
            <a:latin typeface="+mj-lt"/>
          </a:endParaRPr>
        </a:p>
      </dsp:txBody>
      <dsp:txXfrm>
        <a:off x="59037" y="665"/>
        <a:ext cx="2449926" cy="1469956"/>
      </dsp:txXfrm>
    </dsp:sp>
    <dsp:sp modelId="{91B98FC0-CDA2-4B79-8E0C-0CDF84AA6103}">
      <dsp:nvSpPr>
        <dsp:cNvPr id="0" name=""/>
        <dsp:cNvSpPr/>
      </dsp:nvSpPr>
      <dsp:spPr>
        <a:xfrm>
          <a:off x="2753956" y="665"/>
          <a:ext cx="2449926" cy="14699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spc="300">
              <a:latin typeface="+mj-lt"/>
            </a:rPr>
            <a:t>STEFANO REDONDI</a:t>
          </a:r>
          <a:endParaRPr lang="en-US" sz="1700" kern="1200" spc="300">
            <a:latin typeface="+mj-lt"/>
          </a:endParaRPr>
        </a:p>
      </dsp:txBody>
      <dsp:txXfrm>
        <a:off x="2753956" y="665"/>
        <a:ext cx="2449926" cy="1469956"/>
      </dsp:txXfrm>
    </dsp:sp>
    <dsp:sp modelId="{04688527-ECB6-4A8D-8CF5-66EC6568C469}">
      <dsp:nvSpPr>
        <dsp:cNvPr id="0" name=""/>
        <dsp:cNvSpPr/>
      </dsp:nvSpPr>
      <dsp:spPr>
        <a:xfrm>
          <a:off x="5448876" y="665"/>
          <a:ext cx="2449926" cy="14699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spc="300">
              <a:latin typeface="+mj-lt"/>
            </a:rPr>
            <a:t>FEDERICO GIAMBONI</a:t>
          </a:r>
          <a:endParaRPr lang="en-US" sz="1700" kern="1200" spc="300">
            <a:latin typeface="+mj-lt"/>
          </a:endParaRPr>
        </a:p>
      </dsp:txBody>
      <dsp:txXfrm>
        <a:off x="5448876" y="665"/>
        <a:ext cx="2449926" cy="1469956"/>
      </dsp:txXfrm>
    </dsp:sp>
    <dsp:sp modelId="{536AF842-4F41-45A2-805B-CBA0147EB534}">
      <dsp:nvSpPr>
        <dsp:cNvPr id="0" name=""/>
        <dsp:cNvSpPr/>
      </dsp:nvSpPr>
      <dsp:spPr>
        <a:xfrm>
          <a:off x="8143795" y="665"/>
          <a:ext cx="2449926" cy="14699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spc="300">
              <a:latin typeface="+mj-lt"/>
            </a:rPr>
            <a:t>SIMONE GRUGNI</a:t>
          </a:r>
          <a:endParaRPr lang="en-US" sz="1700" kern="1200" spc="300">
            <a:latin typeface="+mj-lt"/>
          </a:endParaRPr>
        </a:p>
      </dsp:txBody>
      <dsp:txXfrm>
        <a:off x="8143795" y="665"/>
        <a:ext cx="2449926" cy="1469956"/>
      </dsp:txXfrm>
    </dsp:sp>
    <dsp:sp modelId="{296D7E18-454C-480E-B718-B0C4613F1D1D}">
      <dsp:nvSpPr>
        <dsp:cNvPr id="0" name=""/>
        <dsp:cNvSpPr/>
      </dsp:nvSpPr>
      <dsp:spPr>
        <a:xfrm>
          <a:off x="59037" y="1715613"/>
          <a:ext cx="2449926" cy="14699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spc="300">
              <a:latin typeface="+mj-lt"/>
            </a:rPr>
            <a:t>MARCO VIGANO’</a:t>
          </a:r>
          <a:endParaRPr lang="en-US" sz="1700" kern="1200" spc="300">
            <a:latin typeface="+mj-lt"/>
          </a:endParaRPr>
        </a:p>
      </dsp:txBody>
      <dsp:txXfrm>
        <a:off x="59037" y="1715613"/>
        <a:ext cx="2449926" cy="1469956"/>
      </dsp:txXfrm>
    </dsp:sp>
    <dsp:sp modelId="{CED2A19B-47D4-4152-B769-5A91B37683A3}">
      <dsp:nvSpPr>
        <dsp:cNvPr id="0" name=""/>
        <dsp:cNvSpPr/>
      </dsp:nvSpPr>
      <dsp:spPr>
        <a:xfrm>
          <a:off x="2753956" y="1715613"/>
          <a:ext cx="2449926" cy="14699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spc="300">
              <a:latin typeface="+mj-lt"/>
            </a:rPr>
            <a:t>TOMMASO GRITTINI</a:t>
          </a:r>
          <a:endParaRPr lang="en-US" sz="1700" kern="1200" spc="300">
            <a:latin typeface="+mj-lt"/>
          </a:endParaRPr>
        </a:p>
      </dsp:txBody>
      <dsp:txXfrm>
        <a:off x="2753956" y="1715613"/>
        <a:ext cx="2449926" cy="1469956"/>
      </dsp:txXfrm>
    </dsp:sp>
    <dsp:sp modelId="{2249395E-46EE-4508-AAD0-68BDD4D7439D}">
      <dsp:nvSpPr>
        <dsp:cNvPr id="0" name=""/>
        <dsp:cNvSpPr/>
      </dsp:nvSpPr>
      <dsp:spPr>
        <a:xfrm>
          <a:off x="5448876" y="1715613"/>
          <a:ext cx="2449926" cy="14699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spc="300">
              <a:latin typeface="+mj-lt"/>
            </a:rPr>
            <a:t>ELENA MASSARA</a:t>
          </a:r>
          <a:endParaRPr lang="en-US" sz="1700" kern="1200" spc="300">
            <a:latin typeface="+mj-lt"/>
          </a:endParaRPr>
        </a:p>
      </dsp:txBody>
      <dsp:txXfrm>
        <a:off x="5448876" y="1715613"/>
        <a:ext cx="2449926" cy="1469956"/>
      </dsp:txXfrm>
    </dsp:sp>
    <dsp:sp modelId="{37BF2C62-0A74-4973-934E-87E088BB82D8}">
      <dsp:nvSpPr>
        <dsp:cNvPr id="0" name=""/>
        <dsp:cNvSpPr/>
      </dsp:nvSpPr>
      <dsp:spPr>
        <a:xfrm>
          <a:off x="8143795" y="1715613"/>
          <a:ext cx="2449926" cy="14699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spc="300" dirty="0">
              <a:latin typeface="+mj-lt"/>
            </a:rPr>
            <a:t>MARCO TAGLIETTI</a:t>
          </a:r>
          <a:endParaRPr lang="en-US" sz="1700" kern="1200" spc="300" dirty="0">
            <a:latin typeface="+mj-lt"/>
          </a:endParaRPr>
        </a:p>
      </dsp:txBody>
      <dsp:txXfrm>
        <a:off x="8143795" y="1715613"/>
        <a:ext cx="2449926" cy="1469956"/>
      </dsp:txXfrm>
    </dsp:sp>
    <dsp:sp modelId="{C9F9905E-698B-4D35-B16D-3F874316360E}">
      <dsp:nvSpPr>
        <dsp:cNvPr id="0" name=""/>
        <dsp:cNvSpPr/>
      </dsp:nvSpPr>
      <dsp:spPr>
        <a:xfrm>
          <a:off x="2753956" y="3430562"/>
          <a:ext cx="2449926" cy="14699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spc="300">
              <a:latin typeface="+mj-lt"/>
            </a:rPr>
            <a:t>MARCO D’ANDREA</a:t>
          </a:r>
          <a:endParaRPr lang="en-US" sz="1700" kern="1200" spc="300">
            <a:latin typeface="+mj-lt"/>
          </a:endParaRPr>
        </a:p>
      </dsp:txBody>
      <dsp:txXfrm>
        <a:off x="2753956" y="3430562"/>
        <a:ext cx="2449926" cy="1469956"/>
      </dsp:txXfrm>
    </dsp:sp>
    <dsp:sp modelId="{10936338-D259-4B3D-AA4E-AA9F52491EE4}">
      <dsp:nvSpPr>
        <dsp:cNvPr id="0" name=""/>
        <dsp:cNvSpPr/>
      </dsp:nvSpPr>
      <dsp:spPr>
        <a:xfrm>
          <a:off x="5448876" y="3430562"/>
          <a:ext cx="2449926" cy="14699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spc="300" dirty="0">
              <a:latin typeface="+mj-lt"/>
            </a:rPr>
            <a:t>DON STEFANO</a:t>
          </a:r>
          <a:endParaRPr lang="en-US" sz="1700" kern="1200" spc="300" dirty="0">
            <a:latin typeface="+mj-lt"/>
          </a:endParaRPr>
        </a:p>
      </dsp:txBody>
      <dsp:txXfrm>
        <a:off x="5448876" y="3430562"/>
        <a:ext cx="2449926" cy="1469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43C62-05C5-452E-85F9-900B70696E7C}">
      <dsp:nvSpPr>
        <dsp:cNvPr id="0" name=""/>
        <dsp:cNvSpPr/>
      </dsp:nvSpPr>
      <dsp:spPr>
        <a:xfrm>
          <a:off x="0" y="155012"/>
          <a:ext cx="3531660" cy="21189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MATTEO RE</a:t>
          </a:r>
        </a:p>
      </dsp:txBody>
      <dsp:txXfrm>
        <a:off x="0" y="155012"/>
        <a:ext cx="3531660" cy="2118996"/>
      </dsp:txXfrm>
    </dsp:sp>
    <dsp:sp modelId="{D3526695-0513-4A1B-AF83-FA24A9BDCFB6}">
      <dsp:nvSpPr>
        <dsp:cNvPr id="0" name=""/>
        <dsp:cNvSpPr/>
      </dsp:nvSpPr>
      <dsp:spPr>
        <a:xfrm>
          <a:off x="3884827" y="155012"/>
          <a:ext cx="3531660" cy="21189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ANDREA GEDDO</a:t>
          </a:r>
        </a:p>
      </dsp:txBody>
      <dsp:txXfrm>
        <a:off x="3884827" y="155012"/>
        <a:ext cx="3531660" cy="2118996"/>
      </dsp:txXfrm>
    </dsp:sp>
    <dsp:sp modelId="{CBB257AD-15D9-4313-BBAB-B871A2B12F8F}">
      <dsp:nvSpPr>
        <dsp:cNvPr id="0" name=""/>
        <dsp:cNvSpPr/>
      </dsp:nvSpPr>
      <dsp:spPr>
        <a:xfrm>
          <a:off x="7769654" y="155012"/>
          <a:ext cx="3531660" cy="21189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LAURA BRUGOLA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 MASSIMO FIDANZI</a:t>
          </a:r>
        </a:p>
      </dsp:txBody>
      <dsp:txXfrm>
        <a:off x="7769654" y="155012"/>
        <a:ext cx="3531660" cy="2118996"/>
      </dsp:txXfrm>
    </dsp:sp>
    <dsp:sp modelId="{416B1B37-BD76-4B2F-A8DF-87BA4AB58188}">
      <dsp:nvSpPr>
        <dsp:cNvPr id="0" name=""/>
        <dsp:cNvSpPr/>
      </dsp:nvSpPr>
      <dsp:spPr>
        <a:xfrm>
          <a:off x="0" y="2627175"/>
          <a:ext cx="3531660" cy="21189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ANGELO OLDANI</a:t>
          </a:r>
        </a:p>
      </dsp:txBody>
      <dsp:txXfrm>
        <a:off x="0" y="2627175"/>
        <a:ext cx="3531660" cy="2118996"/>
      </dsp:txXfrm>
    </dsp:sp>
    <dsp:sp modelId="{07ACA36F-E0C9-4AB6-817C-BD846C609682}">
      <dsp:nvSpPr>
        <dsp:cNvPr id="0" name=""/>
        <dsp:cNvSpPr/>
      </dsp:nvSpPr>
      <dsp:spPr>
        <a:xfrm>
          <a:off x="3884827" y="2627175"/>
          <a:ext cx="3531660" cy="21189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LUISA GOLZI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 GIANLUCA GIAMBONI</a:t>
          </a:r>
        </a:p>
      </dsp:txBody>
      <dsp:txXfrm>
        <a:off x="3884827" y="2627175"/>
        <a:ext cx="3531660" cy="2118996"/>
      </dsp:txXfrm>
    </dsp:sp>
    <dsp:sp modelId="{4F3A5750-C223-4E83-A200-C381A5B23A10}">
      <dsp:nvSpPr>
        <dsp:cNvPr id="0" name=""/>
        <dsp:cNvSpPr/>
      </dsp:nvSpPr>
      <dsp:spPr>
        <a:xfrm>
          <a:off x="7769654" y="2627175"/>
          <a:ext cx="3531660" cy="21189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CAROLA GOLZI </a:t>
          </a:r>
          <a:r>
            <a:rPr lang="en-US" sz="3600" b="1" kern="1200" dirty="0">
              <a:solidFill>
                <a:srgbClr val="FF0000"/>
              </a:solidFill>
            </a:rPr>
            <a:t>+</a:t>
          </a:r>
          <a:endParaRPr lang="en-US" sz="2800" b="1" kern="1200" dirty="0">
            <a:solidFill>
              <a:srgbClr val="FF0000"/>
            </a:solidFill>
          </a:endParaRPr>
        </a:p>
      </dsp:txBody>
      <dsp:txXfrm>
        <a:off x="7769654" y="2627175"/>
        <a:ext cx="3531660" cy="21189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AEFBC-76CF-4724-8EB4-A8637FB195EC}">
      <dsp:nvSpPr>
        <dsp:cNvPr id="0" name=""/>
        <dsp:cNvSpPr/>
      </dsp:nvSpPr>
      <dsp:spPr>
        <a:xfrm>
          <a:off x="0" y="0"/>
          <a:ext cx="4032505" cy="1238848"/>
        </a:xfrm>
        <a:prstGeom prst="roundRect">
          <a:avLst/>
        </a:prstGeom>
        <a:solidFill>
          <a:srgbClr val="BE8856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omic Sans MS" panose="030F0702030302020204" pitchFamily="66" charset="0"/>
            </a:rPr>
            <a:t>PER LA NOTTE</a:t>
          </a:r>
        </a:p>
      </dsp:txBody>
      <dsp:txXfrm>
        <a:off x="60476" y="60476"/>
        <a:ext cx="3911553" cy="1117896"/>
      </dsp:txXfrm>
    </dsp:sp>
    <dsp:sp modelId="{8800CA25-D064-4205-B5EE-FF90F89B3317}">
      <dsp:nvSpPr>
        <dsp:cNvPr id="0" name=""/>
        <dsp:cNvSpPr/>
      </dsp:nvSpPr>
      <dsp:spPr>
        <a:xfrm>
          <a:off x="0" y="1690654"/>
          <a:ext cx="4032505" cy="195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3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omic Sans MS" panose="030F0702030302020204" pitchFamily="66" charset="0"/>
            </a:rPr>
            <a:t>MATERASSINO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omic Sans MS" panose="030F0702030302020204" pitchFamily="66" charset="0"/>
            </a:rPr>
            <a:t>SACCO A PELO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>
              <a:latin typeface="Comic Sans MS" panose="030F0702030302020204" pitchFamily="66" charset="0"/>
            </a:rPr>
            <a:t>CUSCINO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>
              <a:latin typeface="Comic Sans MS" panose="030F0702030302020204" pitchFamily="66" charset="0"/>
            </a:rPr>
            <a:t>PIGIAMA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omic Sans MS" panose="030F0702030302020204" pitchFamily="66" charset="0"/>
            </a:rPr>
            <a:t>TORCIA</a:t>
          </a:r>
        </a:p>
      </dsp:txBody>
      <dsp:txXfrm>
        <a:off x="0" y="1690654"/>
        <a:ext cx="4032505" cy="19509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AEFBC-76CF-4724-8EB4-A8637FB195EC}">
      <dsp:nvSpPr>
        <dsp:cNvPr id="0" name=""/>
        <dsp:cNvSpPr/>
      </dsp:nvSpPr>
      <dsp:spPr>
        <a:xfrm>
          <a:off x="0" y="0"/>
          <a:ext cx="7232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omic Sans MS" panose="030F0702030302020204" pitchFamily="66" charset="0"/>
            </a:rPr>
            <a:t>PER IL GIORNO</a:t>
          </a:r>
        </a:p>
      </dsp:txBody>
      <dsp:txXfrm>
        <a:off x="59399" y="59399"/>
        <a:ext cx="7113589" cy="1098002"/>
      </dsp:txXfrm>
    </dsp:sp>
    <dsp:sp modelId="{5C5308CA-D2E2-44C5-8D55-C469F8280C10}">
      <dsp:nvSpPr>
        <dsp:cNvPr id="0" name=""/>
        <dsp:cNvSpPr/>
      </dsp:nvSpPr>
      <dsp:spPr>
        <a:xfrm>
          <a:off x="0" y="1732588"/>
          <a:ext cx="7232387" cy="4238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62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omic Sans MS" panose="030F0702030302020204" pitchFamily="66" charset="0"/>
            </a:rPr>
            <a:t>SCARPE COMODE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omic Sans MS" panose="030F0702030302020204" pitchFamily="66" charset="0"/>
            </a:rPr>
            <a:t>CAMBIO PER DUE GIORNI (COMODO E ADATTO ALLA CORSA)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omic Sans MS" panose="030F0702030302020204" pitchFamily="66" charset="0"/>
            </a:rPr>
            <a:t>FELPA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omic Sans MS" panose="030F0702030302020204" pitchFamily="66" charset="0"/>
            </a:rPr>
            <a:t>PANTALONI LUNGHI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omic Sans MS" panose="030F0702030302020204" pitchFamily="66" charset="0"/>
            </a:rPr>
            <a:t>K-WAY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omic Sans MS" panose="030F0702030302020204" pitchFamily="66" charset="0"/>
            </a:rPr>
            <a:t>BORRACCIA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omic Sans MS" panose="030F0702030302020204" pitchFamily="66" charset="0"/>
            </a:rPr>
            <a:t>POWERBANK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omic Sans MS" panose="030F0702030302020204" pitchFamily="66" charset="0"/>
            </a:rPr>
            <a:t>CREMA SOLARE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omic Sans MS" panose="030F0702030302020204" pitchFamily="66" charset="0"/>
            </a:rPr>
            <a:t>CAPPELLINO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omic Sans MS" panose="030F0702030302020204" pitchFamily="66" charset="0"/>
            </a:rPr>
            <a:t>OCCHIALI DA SOLE</a:t>
          </a:r>
        </a:p>
      </dsp:txBody>
      <dsp:txXfrm>
        <a:off x="0" y="1732588"/>
        <a:ext cx="7232387" cy="42383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AEFBC-76CF-4724-8EB4-A8637FB195EC}">
      <dsp:nvSpPr>
        <dsp:cNvPr id="0" name=""/>
        <dsp:cNvSpPr/>
      </dsp:nvSpPr>
      <dsp:spPr>
        <a:xfrm>
          <a:off x="0" y="0"/>
          <a:ext cx="11332465" cy="627288"/>
        </a:xfrm>
        <a:prstGeom prst="roundRect">
          <a:avLst/>
        </a:prstGeom>
        <a:solidFill>
          <a:srgbClr val="BE8856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omic Sans MS" panose="030F0702030302020204" pitchFamily="66" charset="0"/>
            </a:rPr>
            <a:t>IGIENE PERSONALE</a:t>
          </a:r>
        </a:p>
      </dsp:txBody>
      <dsp:txXfrm>
        <a:off x="30622" y="30622"/>
        <a:ext cx="11271221" cy="566044"/>
      </dsp:txXfrm>
    </dsp:sp>
    <dsp:sp modelId="{8800CA25-D064-4205-B5EE-FF90F89B3317}">
      <dsp:nvSpPr>
        <dsp:cNvPr id="0" name=""/>
        <dsp:cNvSpPr/>
      </dsp:nvSpPr>
      <dsp:spPr>
        <a:xfrm>
          <a:off x="0" y="748246"/>
          <a:ext cx="11332465" cy="2017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80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omic Sans MS" panose="030F0702030302020204" pitchFamily="66" charset="0"/>
            </a:rPr>
            <a:t>CIABATTE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omic Sans MS" panose="030F0702030302020204" pitchFamily="66" charset="0"/>
            </a:rPr>
            <a:t>NECESSARIO PER LAVRSI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omic Sans MS" panose="030F0702030302020204" pitchFamily="66" charset="0"/>
            </a:rPr>
            <a:t>ASCIUGAMANO DOCCIA E VARI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omic Sans MS" panose="030F0702030302020204" pitchFamily="66" charset="0"/>
            </a:rPr>
            <a:t>COSTUME NEL CASO DI DOCCE APERTE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omic Sans MS" panose="030F0702030302020204" pitchFamily="66" charset="0"/>
            </a:rPr>
            <a:t>FARMACI PERSONALI SE NECESSARI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omic Sans MS" panose="030F0702030302020204" pitchFamily="66" charset="0"/>
            </a:rPr>
            <a:t>SALVIETTE</a:t>
          </a:r>
        </a:p>
      </dsp:txBody>
      <dsp:txXfrm>
        <a:off x="0" y="748246"/>
        <a:ext cx="11332465" cy="20177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AEFBC-76CF-4724-8EB4-A8637FB195EC}">
      <dsp:nvSpPr>
        <dsp:cNvPr id="0" name=""/>
        <dsp:cNvSpPr/>
      </dsp:nvSpPr>
      <dsp:spPr>
        <a:xfrm>
          <a:off x="0" y="0"/>
          <a:ext cx="11417348" cy="5652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omic Sans MS" panose="030F0702030302020204" pitchFamily="66" charset="0"/>
            </a:rPr>
            <a:t>DA NON DIMENTICARE</a:t>
          </a:r>
        </a:p>
      </dsp:txBody>
      <dsp:txXfrm>
        <a:off x="27592" y="27592"/>
        <a:ext cx="11362164" cy="510045"/>
      </dsp:txXfrm>
    </dsp:sp>
    <dsp:sp modelId="{C87A3D9A-4313-4DD3-B93C-6CD1BD04B1A8}">
      <dsp:nvSpPr>
        <dsp:cNvPr id="0" name=""/>
        <dsp:cNvSpPr/>
      </dsp:nvSpPr>
      <dsp:spPr>
        <a:xfrm>
          <a:off x="0" y="567399"/>
          <a:ext cx="11417348" cy="2095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501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Comic Sans MS" panose="030F0702030302020204" pitchFamily="66" charset="0"/>
            </a:rPr>
            <a:t>PRANZO AL SACCO PER IL PRIMO GIRONO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Comic Sans MS" panose="030F0702030302020204" pitchFamily="66" charset="0"/>
            </a:rPr>
            <a:t>COMPLETO FIACCOLATA 2025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Comic Sans MS" panose="030F0702030302020204" pitchFamily="66" charset="0"/>
            </a:rPr>
            <a:t>DOCUMENTI PERSONALI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Comic Sans MS" panose="030F0702030302020204" pitchFamily="66" charset="0"/>
            </a:rPr>
            <a:t>SEGNALARE EVENTUALI ALLERGIE E TERAPIE IN CORSO </a:t>
          </a:r>
          <a:r>
            <a:rPr lang="en-US" sz="2800" b="1" kern="1200" dirty="0">
              <a:solidFill>
                <a:srgbClr val="FF0000"/>
              </a:solidFill>
            </a:rPr>
            <a:t>+</a:t>
          </a:r>
          <a:r>
            <a:rPr lang="en-US" sz="2800" kern="1200" dirty="0">
              <a:latin typeface="Comic Sans MS" panose="030F0702030302020204" pitchFamily="66" charset="0"/>
            </a:rPr>
            <a:t>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kern="1200" dirty="0">
            <a:latin typeface="Comic Sans MS" panose="030F0702030302020204" pitchFamily="66" charset="0"/>
          </a:endParaRPr>
        </a:p>
      </dsp:txBody>
      <dsp:txXfrm>
        <a:off x="0" y="567399"/>
        <a:ext cx="11417348" cy="2095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SimpleTimelineDefaultVariant">
  <dgm:title val="Simple Timeline"/>
  <dgm:desc val="Displays events in chronological order. Each event should have a date or name up to medium length and the option to add a description that can be medium or a bit longer in length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align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2050">
                    <a:solidFill>
                      <a:srgbClr val="000000"/>
                    </a:solidFill>
                    <a:tailEnd type="arrow" w="med" len="med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arrow" w="med" len="med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23"/>
                        <dgm:constr type="h" for="ch" forName="ConnectorPoint1" refType="h" refFor="ch" refForName="DropPinPlaceHolder1" fact="0.23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 fact="0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23"/>
                        <dgm:constr type="h" for="ch" forName="ConnectorPoint1" refType="h" refFor="ch" refForName="DropPinPlaceHolder1" fact="0.23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h" fact="0.55"/>
                        <dgm:constr type="t" for="ch" forName="L1TextContainer1" refType="h" fact="0.675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b" refFor="ch" refForName="DropPinPlaceHolder1"/>
                        <dgm:constr type="t" for="ch" forName="L2TextContainer1" refType="h" fact="0.8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23"/>
                        <dgm:constr type="h" for="ch" forName="ConnectorPoint1" refType="h" refFor="ch" refForName="DropPinPlaceHolder1" fact="0.23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 fact="0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23"/>
                        <dgm:constr type="h" for="ch" forName="ConnectorPoint1" refType="h" refFor="ch" refForName="DropPinPlaceHolder1" fact="0.23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h" fact="0.55"/>
                        <dgm:constr type="t" for="ch" forName="L1TextContainer1" refType="h" fact="0.675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b" refFor="ch" refForName="DropPinPlaceHolder1"/>
                        <dgm:constr type="t" for="ch" forName="L2TextContainer1" refType="h" fact="0.8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 fact="0"/>
                  <dgm:constr type="h" for="ch" forName="DropPin1" refType="h" fact="0"/>
                  <dgm:constr type="ctrX" for="ch" forName="DropPin1" refType="w" fact="0"/>
                  <dgm:constr type="ctrY" for="ch" forName="DropPin1" refType="h" fact="0"/>
                  <dgm:constr type="w" for="ch" forName="Ellipse1" refType="w" refFor="ch" refForName="DropPin1" fact="0"/>
                  <dgm:constr type="h" for="ch" forName="Ellipse1" refType="w" refFor="ch" refForName="DropPin1" fact="0"/>
                  <dgm:constr type="ctrX" for="ch" forName="Ellipse1" refType="ctrX" refFor="ch" refForName="DropPin1" fact="0"/>
                  <dgm:constr type="ctrY" for="ch" forName="Ellipse1" refType="ctrY" refFor="ch" refForName="DropPin1" fact="0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7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6" fact="NaN" max="NaN"/>
                </dgm:ruleLst>
              </dgm:layoutNode>
              <dgm:layoutNode name="L1TextContainer1" styleLbl="alignNode1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20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23"/>
                        <dgm:constr type="h" for="ch" forName="ConnectorPoint" refType="h" refFor="ch" refForName="DropPinPlaceHolder" fact="0.23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 fact="2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 fact="0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23"/>
                        <dgm:constr type="h" for="ch" forName="ConnectorPoint" refType="h" refFor="ch" refForName="DropPinPlaceHolder" fact="0.23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h" fact="0.55"/>
                        <dgm:constr type="t" for="ch" forName="L1TextContainer" refType="h" fact="0.675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b" refFor="ch" refForName="DropPinPlaceHolder"/>
                        <dgm:constr type="t" for="ch" forName="L2TextContainer" refType="h" fact="0.8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23"/>
                        <dgm:constr type="h" for="ch" forName="ConnectorPoint" refType="h" refFor="ch" refForName="DropPinPlaceHolder" fact="0.23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 fact="0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23"/>
                        <dgm:constr type="h" for="ch" forName="ConnectorPoint" refType="h" refFor="ch" refForName="DropPinPlaceHolder" fact="0.23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h" fact="0.55"/>
                        <dgm:constr type="t" for="ch" forName="L1TextContainer" refType="h" fact="0.675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b" refFor="ch" refForName="DropPinPlaceHolder"/>
                        <dgm:constr type="t" for="ch" forName="L2TextContainer" refType="h" fact="0.8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 fact="0"/>
                  <dgm:constr type="h" for="ch" forName="DropPin" refType="h" fact="0"/>
                  <dgm:constr type="ctrX" for="ch" forName="DropPin" refType="w" fact="0"/>
                  <dgm:constr type="ctrY" for="ch" forName="DropPin" refType="h" fact="0"/>
                  <dgm:constr type="w" for="ch" forName="Ellipse" refType="w" refFor="ch" refForName="DropPin" fact="0"/>
                  <dgm:constr type="h" for="ch" forName="Ellipse" refType="w" refFor="ch" refForName="DropPin" fact="0"/>
                  <dgm:constr type="ctrX" for="ch" forName="Ellipse" refType="ctrX" refFor="ch" refForName="DropPin" fact="0"/>
                  <dgm:constr type="ctrY" for="ch" forName="Ellipse" refType="ctrY" refFor="ch" refForName="DropPin" fact="0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7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6" fact="NaN" max="NaN"/>
                </dgm:ruleLst>
              </dgm:layoutNode>
              <dgm:layoutNode name="L1TextContainer" styleLbl="alignNode1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20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EE3B02A-3B83-3083-3F07-26E25C6C13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7248" y="0"/>
            <a:ext cx="5674753" cy="6399152"/>
          </a:xfrm>
          <a:custGeom>
            <a:avLst/>
            <a:gdLst>
              <a:gd name="connsiteX0" fmla="*/ 0 w 5674753"/>
              <a:gd name="connsiteY0" fmla="*/ 0 h 6399152"/>
              <a:gd name="connsiteX1" fmla="*/ 5674753 w 5674753"/>
              <a:gd name="connsiteY1" fmla="*/ 0 h 6399152"/>
              <a:gd name="connsiteX2" fmla="*/ 5674753 w 5674753"/>
              <a:gd name="connsiteY2" fmla="*/ 6399152 h 6399152"/>
              <a:gd name="connsiteX3" fmla="*/ 601996 w 5674753"/>
              <a:gd name="connsiteY3" fmla="*/ 6399152 h 6399152"/>
              <a:gd name="connsiteX4" fmla="*/ 0 w 5674753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753" h="6399152">
                <a:moveTo>
                  <a:pt x="0" y="0"/>
                </a:moveTo>
                <a:lnTo>
                  <a:pt x="5674753" y="0"/>
                </a:lnTo>
                <a:lnTo>
                  <a:pt x="5674753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EF118477-BA54-4B0E-9EC5-D8568300CAF2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24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94744" y="2423160"/>
            <a:ext cx="5780976" cy="385876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D26B-DEF0-4EC5-90CD-3C7B79EC8572}" type="datetime1">
              <a:rPr lang="en-US" smtClean="0"/>
              <a:t>9/3/25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29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006" y="998230"/>
            <a:ext cx="3951469" cy="194767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60ACDC-1760-F721-E270-0D2FC4872DF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002464" cy="639915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1007" y="3099815"/>
            <a:ext cx="3951469" cy="3084599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 marL="914400" indent="-2286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CA36A28-16B8-4B74-ADBC-086BC21557C6}" type="datetime1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6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479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07CC-3A12-4A50-A3BE-C6063551B4A3}" type="datetime1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20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0E33-4FBE-4166-8E4D-D16E2368EAF9}" type="datetime1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19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88B5-3E47-407E-A4D5-0E98E41979E9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6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640079"/>
            <a:ext cx="4032505" cy="362102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715"/>
            <a:ext cx="5968098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9CD1-440F-4DE5-9914-1074B1963E64}" type="datetime1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05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5DF8-55DB-438A-B328-5A22697F5E96}" type="datetime1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64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AB8ED2-AD91-CB22-5624-BD41AB3252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844052" cy="6399152"/>
          </a:xfrm>
          <a:custGeom>
            <a:avLst/>
            <a:gdLst>
              <a:gd name="connsiteX0" fmla="*/ 0 w 4844052"/>
              <a:gd name="connsiteY0" fmla="*/ 0 h 6399152"/>
              <a:gd name="connsiteX1" fmla="*/ 4844052 w 4844052"/>
              <a:gd name="connsiteY1" fmla="*/ 0 h 6399152"/>
              <a:gd name="connsiteX2" fmla="*/ 4844052 w 4844052"/>
              <a:gd name="connsiteY2" fmla="*/ 5795922 h 6399152"/>
              <a:gd name="connsiteX3" fmla="*/ 4240822 w 4844052"/>
              <a:gd name="connsiteY3" fmla="*/ 6399152 h 6399152"/>
              <a:gd name="connsiteX4" fmla="*/ 0 w 4844052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052" h="6399152">
                <a:moveTo>
                  <a:pt x="0" y="0"/>
                </a:moveTo>
                <a:lnTo>
                  <a:pt x="4844052" y="0"/>
                </a:lnTo>
                <a:lnTo>
                  <a:pt x="4844052" y="5795922"/>
                </a:lnTo>
                <a:cubicBezTo>
                  <a:pt x="4844052" y="6129077"/>
                  <a:pt x="4573977" y="6399152"/>
                  <a:pt x="4240822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9F2D74A-71A1-4609-9BED-C43EBEF2D096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61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436AA50-FCF9-9A32-68F8-A124C79490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53304" y="0"/>
            <a:ext cx="4838696" cy="6399152"/>
          </a:xfrm>
          <a:custGeom>
            <a:avLst/>
            <a:gdLst>
              <a:gd name="connsiteX0" fmla="*/ 0 w 4838696"/>
              <a:gd name="connsiteY0" fmla="*/ 0 h 6399152"/>
              <a:gd name="connsiteX1" fmla="*/ 4838696 w 4838696"/>
              <a:gd name="connsiteY1" fmla="*/ 0 h 6399152"/>
              <a:gd name="connsiteX2" fmla="*/ 4838696 w 4838696"/>
              <a:gd name="connsiteY2" fmla="*/ 6399152 h 6399152"/>
              <a:gd name="connsiteX3" fmla="*/ 603230 w 4838696"/>
              <a:gd name="connsiteY3" fmla="*/ 6399152 h 6399152"/>
              <a:gd name="connsiteX4" fmla="*/ 0 w 4838696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696" h="6399152">
                <a:moveTo>
                  <a:pt x="0" y="0"/>
                </a:moveTo>
                <a:lnTo>
                  <a:pt x="4838696" y="0"/>
                </a:lnTo>
                <a:lnTo>
                  <a:pt x="4838696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68B-869A-478B-B17A-F3477F1ABEB8}" type="datetime1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05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B32E518-8213-A79A-7E36-BA4D782F8E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147926" cy="6399152"/>
          </a:xfrm>
          <a:custGeom>
            <a:avLst/>
            <a:gdLst>
              <a:gd name="connsiteX0" fmla="*/ 0 w 4147926"/>
              <a:gd name="connsiteY0" fmla="*/ 0 h 6399152"/>
              <a:gd name="connsiteX1" fmla="*/ 4147926 w 4147926"/>
              <a:gd name="connsiteY1" fmla="*/ 0 h 6399152"/>
              <a:gd name="connsiteX2" fmla="*/ 4147926 w 4147926"/>
              <a:gd name="connsiteY2" fmla="*/ 5795922 h 6399152"/>
              <a:gd name="connsiteX3" fmla="*/ 3544696 w 4147926"/>
              <a:gd name="connsiteY3" fmla="*/ 6399152 h 6399152"/>
              <a:gd name="connsiteX4" fmla="*/ 0 w 4147926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926" h="6399152">
                <a:moveTo>
                  <a:pt x="0" y="0"/>
                </a:moveTo>
                <a:lnTo>
                  <a:pt x="4147926" y="0"/>
                </a:lnTo>
                <a:lnTo>
                  <a:pt x="4147926" y="5795922"/>
                </a:lnTo>
                <a:cubicBezTo>
                  <a:pt x="4147926" y="6129077"/>
                  <a:pt x="3877851" y="6399152"/>
                  <a:pt x="3544696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28CCA563-903D-4707-A09B-73AE7FD9F3E4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4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53AA-13B8-469A-87B0-FF7C74E1EADE}" type="datetime1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99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2444857-0BC3-ACAE-DBB1-5D530AA35E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46768" y="0"/>
            <a:ext cx="4145232" cy="6399152"/>
          </a:xfrm>
          <a:custGeom>
            <a:avLst/>
            <a:gdLst>
              <a:gd name="connsiteX0" fmla="*/ 0 w 4145232"/>
              <a:gd name="connsiteY0" fmla="*/ 0 h 6399152"/>
              <a:gd name="connsiteX1" fmla="*/ 4145232 w 4145232"/>
              <a:gd name="connsiteY1" fmla="*/ 0 h 6399152"/>
              <a:gd name="connsiteX2" fmla="*/ 4145232 w 4145232"/>
              <a:gd name="connsiteY2" fmla="*/ 6399152 h 6399152"/>
              <a:gd name="connsiteX3" fmla="*/ 603230 w 4145232"/>
              <a:gd name="connsiteY3" fmla="*/ 6399152 h 6399152"/>
              <a:gd name="connsiteX4" fmla="*/ 0 w 4145232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232" h="6399152">
                <a:moveTo>
                  <a:pt x="0" y="0"/>
                </a:moveTo>
                <a:lnTo>
                  <a:pt x="4145232" y="0"/>
                </a:lnTo>
                <a:lnTo>
                  <a:pt x="4145232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747B-DE86-4C56-A69A-2124AC6051DB}" type="datetime1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51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F26914B-7405-10AB-A859-8165D7B1A9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591300" cy="6410303"/>
          </a:xfrm>
          <a:custGeom>
            <a:avLst/>
            <a:gdLst>
              <a:gd name="connsiteX0" fmla="*/ 0 w 6591300"/>
              <a:gd name="connsiteY0" fmla="*/ 0 h 6410303"/>
              <a:gd name="connsiteX1" fmla="*/ 6591300 w 6591300"/>
              <a:gd name="connsiteY1" fmla="*/ 0 h 6410303"/>
              <a:gd name="connsiteX2" fmla="*/ 6591300 w 6591300"/>
              <a:gd name="connsiteY2" fmla="*/ 5807073 h 6410303"/>
              <a:gd name="connsiteX3" fmla="*/ 5988070 w 6591300"/>
              <a:gd name="connsiteY3" fmla="*/ 6410303 h 6410303"/>
              <a:gd name="connsiteX4" fmla="*/ 0 w 6591300"/>
              <a:gd name="connsiteY4" fmla="*/ 6410303 h 64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410303">
                <a:moveTo>
                  <a:pt x="0" y="0"/>
                </a:moveTo>
                <a:lnTo>
                  <a:pt x="6591300" y="0"/>
                </a:lnTo>
                <a:lnTo>
                  <a:pt x="6591300" y="5807073"/>
                </a:lnTo>
                <a:cubicBezTo>
                  <a:pt x="6591300" y="6140228"/>
                  <a:pt x="6321225" y="6410303"/>
                  <a:pt x="5988070" y="6410303"/>
                </a:cubicBezTo>
                <a:lnTo>
                  <a:pt x="0" y="6410303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3B5E8E98-97C5-4AE8-8CC9-69C51FF1A0EF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88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E823DF8-AABE-3B17-254E-81CD7CA2B5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4" y="0"/>
            <a:ext cx="6454406" cy="6399152"/>
          </a:xfrm>
          <a:custGeom>
            <a:avLst/>
            <a:gdLst>
              <a:gd name="connsiteX0" fmla="*/ 0 w 6454406"/>
              <a:gd name="connsiteY0" fmla="*/ 0 h 6399152"/>
              <a:gd name="connsiteX1" fmla="*/ 6454406 w 6454406"/>
              <a:gd name="connsiteY1" fmla="*/ 0 h 6399152"/>
              <a:gd name="connsiteX2" fmla="*/ 6454406 w 6454406"/>
              <a:gd name="connsiteY2" fmla="*/ 6399152 h 6399152"/>
              <a:gd name="connsiteX3" fmla="*/ 601995 w 6454406"/>
              <a:gd name="connsiteY3" fmla="*/ 6399152 h 6399152"/>
              <a:gd name="connsiteX4" fmla="*/ 0 w 6454406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6" h="6399152">
                <a:moveTo>
                  <a:pt x="0" y="0"/>
                </a:moveTo>
                <a:lnTo>
                  <a:pt x="6454406" y="0"/>
                </a:lnTo>
                <a:lnTo>
                  <a:pt x="6454406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4F82-DB30-4BD5-9E9D-AD825E313C84}" type="datetime1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89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B8A8E1B-B99E-8C69-154E-2FAADB07D5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591300" cy="6399152"/>
          </a:xfrm>
          <a:custGeom>
            <a:avLst/>
            <a:gdLst>
              <a:gd name="connsiteX0" fmla="*/ 0 w 6591300"/>
              <a:gd name="connsiteY0" fmla="*/ 0 h 6399152"/>
              <a:gd name="connsiteX1" fmla="*/ 6591300 w 6591300"/>
              <a:gd name="connsiteY1" fmla="*/ 0 h 6399152"/>
              <a:gd name="connsiteX2" fmla="*/ 6591300 w 6591300"/>
              <a:gd name="connsiteY2" fmla="*/ 5797156 h 6399152"/>
              <a:gd name="connsiteX3" fmla="*/ 5989304 w 6591300"/>
              <a:gd name="connsiteY3" fmla="*/ 6399152 h 6399152"/>
              <a:gd name="connsiteX4" fmla="*/ 0 w 6591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399152">
                <a:moveTo>
                  <a:pt x="0" y="0"/>
                </a:moveTo>
                <a:lnTo>
                  <a:pt x="6591300" y="0"/>
                </a:lnTo>
                <a:lnTo>
                  <a:pt x="6591300" y="5797156"/>
                </a:lnTo>
                <a:cubicBezTo>
                  <a:pt x="6591300" y="6129629"/>
                  <a:pt x="6321777" y="6399152"/>
                  <a:pt x="5989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E7477ED-8564-46ED-8FFC-DE5A509699F3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2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D82EEA-7278-1A73-C95C-473F75B540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3" y="0"/>
            <a:ext cx="6454407" cy="6399152"/>
          </a:xfrm>
          <a:custGeom>
            <a:avLst/>
            <a:gdLst>
              <a:gd name="connsiteX0" fmla="*/ 0 w 6454407"/>
              <a:gd name="connsiteY0" fmla="*/ 0 h 6399152"/>
              <a:gd name="connsiteX1" fmla="*/ 6454407 w 6454407"/>
              <a:gd name="connsiteY1" fmla="*/ 0 h 6399152"/>
              <a:gd name="connsiteX2" fmla="*/ 6454407 w 6454407"/>
              <a:gd name="connsiteY2" fmla="*/ 6399152 h 6399152"/>
              <a:gd name="connsiteX3" fmla="*/ 601996 w 6454407"/>
              <a:gd name="connsiteY3" fmla="*/ 6399152 h 6399152"/>
              <a:gd name="connsiteX4" fmla="*/ 0 w 6454407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7" h="6399152">
                <a:moveTo>
                  <a:pt x="0" y="0"/>
                </a:moveTo>
                <a:lnTo>
                  <a:pt x="6454407" y="0"/>
                </a:lnTo>
                <a:lnTo>
                  <a:pt x="6454407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6781-2293-4754-A74B-94E6E7D7B311}" type="datetime1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53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44EE1A0-D83B-FE6C-4495-F55C5070D5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DFBFA6E-9D0B-474A-AFB9-4E0832448570}" type="datetime1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23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8FA1BA0-D099-705F-F85E-3FBC782F76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2843" y="2"/>
            <a:ext cx="7689157" cy="6399151"/>
          </a:xfrm>
          <a:custGeom>
            <a:avLst/>
            <a:gdLst>
              <a:gd name="connsiteX0" fmla="*/ 0 w 7689157"/>
              <a:gd name="connsiteY0" fmla="*/ 0 h 6399151"/>
              <a:gd name="connsiteX1" fmla="*/ 7689157 w 7689157"/>
              <a:gd name="connsiteY1" fmla="*/ 0 h 6399151"/>
              <a:gd name="connsiteX2" fmla="*/ 7689157 w 7689157"/>
              <a:gd name="connsiteY2" fmla="*/ 6399151 h 6399151"/>
              <a:gd name="connsiteX3" fmla="*/ 601997 w 7689157"/>
              <a:gd name="connsiteY3" fmla="*/ 6399151 h 6399151"/>
              <a:gd name="connsiteX4" fmla="*/ 0 w 7689157"/>
              <a:gd name="connsiteY4" fmla="*/ 5797155 h 639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1">
                <a:moveTo>
                  <a:pt x="0" y="0"/>
                </a:moveTo>
                <a:lnTo>
                  <a:pt x="7689157" y="0"/>
                </a:lnTo>
                <a:lnTo>
                  <a:pt x="7689157" y="6399151"/>
                </a:lnTo>
                <a:lnTo>
                  <a:pt x="601997" y="6399151"/>
                </a:lnTo>
                <a:cubicBezTo>
                  <a:pt x="269523" y="6399151"/>
                  <a:pt x="0" y="6129628"/>
                  <a:pt x="0" y="5797155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E767648-9FB3-40F4-8072-E80887331DF3}" type="datetime1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0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73E866-A871-62F7-1E54-F2A44278F8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007E99A-2976-4D79-B66C-833B4C12E9C9}" type="datetime1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3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111854"/>
            <a:ext cx="3945468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4372" y="5111854"/>
            <a:ext cx="6168356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5B30A2-D0D1-DED2-1133-A673CEA16A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4724868"/>
          </a:xfrm>
          <a:custGeom>
            <a:avLst/>
            <a:gdLst>
              <a:gd name="connsiteX0" fmla="*/ 0 w 11750040"/>
              <a:gd name="connsiteY0" fmla="*/ 0 h 4724868"/>
              <a:gd name="connsiteX1" fmla="*/ 11750040 w 11750040"/>
              <a:gd name="connsiteY1" fmla="*/ 0 h 4724868"/>
              <a:gd name="connsiteX2" fmla="*/ 11750040 w 11750040"/>
              <a:gd name="connsiteY2" fmla="*/ 4122872 h 4724868"/>
              <a:gd name="connsiteX3" fmla="*/ 11148044 w 11750040"/>
              <a:gd name="connsiteY3" fmla="*/ 4724868 h 4724868"/>
              <a:gd name="connsiteX4" fmla="*/ 0 w 11750040"/>
              <a:gd name="connsiteY4" fmla="*/ 4724868 h 472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0040" h="4724868">
                <a:moveTo>
                  <a:pt x="0" y="0"/>
                </a:moveTo>
                <a:lnTo>
                  <a:pt x="11750040" y="0"/>
                </a:lnTo>
                <a:lnTo>
                  <a:pt x="11750040" y="4122872"/>
                </a:lnTo>
                <a:cubicBezTo>
                  <a:pt x="11750040" y="4455345"/>
                  <a:pt x="11480517" y="4724868"/>
                  <a:pt x="11148044" y="4724868"/>
                </a:cubicBezTo>
                <a:lnTo>
                  <a:pt x="0" y="4724868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DD7D-A4A9-4042-8D3D-AF897B76225E}" type="datetime1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41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96DEB7-ADC8-3E90-7A63-F11D6535D0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3806246"/>
          </a:xfrm>
          <a:custGeom>
            <a:avLst/>
            <a:gdLst>
              <a:gd name="connsiteX0" fmla="*/ 0 w 11733150"/>
              <a:gd name="connsiteY0" fmla="*/ 0 h 3806246"/>
              <a:gd name="connsiteX1" fmla="*/ 11733150 w 11733150"/>
              <a:gd name="connsiteY1" fmla="*/ 0 h 3806246"/>
              <a:gd name="connsiteX2" fmla="*/ 11733150 w 11733150"/>
              <a:gd name="connsiteY2" fmla="*/ 3204250 h 3806246"/>
              <a:gd name="connsiteX3" fmla="*/ 11131154 w 11733150"/>
              <a:gd name="connsiteY3" fmla="*/ 3806246 h 3806246"/>
              <a:gd name="connsiteX4" fmla="*/ 0 w 11733150"/>
              <a:gd name="connsiteY4" fmla="*/ 3806246 h 380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3806246">
                <a:moveTo>
                  <a:pt x="0" y="0"/>
                </a:moveTo>
                <a:lnTo>
                  <a:pt x="11733150" y="0"/>
                </a:lnTo>
                <a:lnTo>
                  <a:pt x="11733150" y="3204250"/>
                </a:lnTo>
                <a:cubicBezTo>
                  <a:pt x="11733150" y="3536723"/>
                  <a:pt x="11463627" y="3806246"/>
                  <a:pt x="11131154" y="3806246"/>
                </a:cubicBezTo>
                <a:lnTo>
                  <a:pt x="0" y="380624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3D79-61FB-48D3-96EC-9D73986E2DB4}" type="datetime1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1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D6AB98B-BD95-F9FC-BB22-1A89B6EE3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04503" cy="6399152"/>
          </a:xfrm>
          <a:custGeom>
            <a:avLst/>
            <a:gdLst>
              <a:gd name="connsiteX0" fmla="*/ 0 w 6604503"/>
              <a:gd name="connsiteY0" fmla="*/ 0 h 6399152"/>
              <a:gd name="connsiteX1" fmla="*/ 6604503 w 6604503"/>
              <a:gd name="connsiteY1" fmla="*/ 0 h 6399152"/>
              <a:gd name="connsiteX2" fmla="*/ 6604503 w 6604503"/>
              <a:gd name="connsiteY2" fmla="*/ 5797156 h 6399152"/>
              <a:gd name="connsiteX3" fmla="*/ 6002507 w 6604503"/>
              <a:gd name="connsiteY3" fmla="*/ 6399152 h 6399152"/>
              <a:gd name="connsiteX4" fmla="*/ 0 w 6604503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503" h="6399152">
                <a:moveTo>
                  <a:pt x="0" y="0"/>
                </a:moveTo>
                <a:lnTo>
                  <a:pt x="6604503" y="0"/>
                </a:lnTo>
                <a:lnTo>
                  <a:pt x="6604503" y="5797156"/>
                </a:lnTo>
                <a:cubicBezTo>
                  <a:pt x="6604503" y="6129629"/>
                  <a:pt x="6334980" y="6399152"/>
                  <a:pt x="6002507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5B3B0F7F-6AD6-4AF0-8BB1-D49CE0F9F622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54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558516-7088-BB33-D6DC-15ED4C60CB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960" y="3067414"/>
            <a:ext cx="11750040" cy="3790586"/>
          </a:xfrm>
          <a:custGeom>
            <a:avLst/>
            <a:gdLst>
              <a:gd name="connsiteX0" fmla="*/ 603695 w 11750040"/>
              <a:gd name="connsiteY0" fmla="*/ 0 h 3790586"/>
              <a:gd name="connsiteX1" fmla="*/ 11750040 w 11750040"/>
              <a:gd name="connsiteY1" fmla="*/ 0 h 3790586"/>
              <a:gd name="connsiteX2" fmla="*/ 11750040 w 11750040"/>
              <a:gd name="connsiteY2" fmla="*/ 3790586 h 3790586"/>
              <a:gd name="connsiteX3" fmla="*/ 0 w 11750040"/>
              <a:gd name="connsiteY3" fmla="*/ 3790586 h 3790586"/>
              <a:gd name="connsiteX4" fmla="*/ 0 w 11750040"/>
              <a:gd name="connsiteY4" fmla="*/ 603695 h 3790586"/>
              <a:gd name="connsiteX5" fmla="*/ 603695 w 11750040"/>
              <a:gd name="connsiteY5" fmla="*/ 0 h 37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0040" h="3790586">
                <a:moveTo>
                  <a:pt x="603695" y="0"/>
                </a:moveTo>
                <a:lnTo>
                  <a:pt x="11750040" y="0"/>
                </a:lnTo>
                <a:lnTo>
                  <a:pt x="11750040" y="3790586"/>
                </a:lnTo>
                <a:lnTo>
                  <a:pt x="0" y="3790586"/>
                </a:lnTo>
                <a:lnTo>
                  <a:pt x="0" y="603695"/>
                </a:lnTo>
                <a:cubicBezTo>
                  <a:pt x="0" y="270283"/>
                  <a:pt x="270283" y="0"/>
                  <a:pt x="60369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40460"/>
            <a:ext cx="3494314" cy="338328"/>
          </a:xfrm>
        </p:spPr>
        <p:txBody>
          <a:bodyPr/>
          <a:lstStyle/>
          <a:p>
            <a:fld id="{5E407E80-9270-4600-9E83-876C054EC0ED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40460"/>
            <a:ext cx="2805405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40460"/>
            <a:ext cx="429207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20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C22D85-D675-737B-9F54-B9D7FC8191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28800"/>
            <a:ext cx="6707699" cy="5029200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89302" y="1828800"/>
            <a:ext cx="4196146" cy="4503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9302" y="6492240"/>
            <a:ext cx="1280160" cy="338328"/>
          </a:xfrm>
        </p:spPr>
        <p:txBody>
          <a:bodyPr/>
          <a:lstStyle/>
          <a:p>
            <a:fld id="{7A043757-40C8-48EB-A459-80D3B00F0BCB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462" y="6492240"/>
            <a:ext cx="288855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84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202BC3A-8633-9F03-1586-99447DA1CF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6"/>
            <a:ext cx="5285232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492240"/>
            <a:ext cx="2651760" cy="338328"/>
          </a:xfrm>
        </p:spPr>
        <p:txBody>
          <a:bodyPr/>
          <a:lstStyle/>
          <a:p>
            <a:fld id="{D0304CB2-AF95-4B6C-81FD-EF29E4F12940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82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211327B-3880-6494-1C8F-EEE1BF913B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4"/>
            <a:ext cx="4176819" cy="4564506"/>
          </a:xfrm>
          <a:custGeom>
            <a:avLst/>
            <a:gdLst>
              <a:gd name="connsiteX0" fmla="*/ 0 w 4176819"/>
              <a:gd name="connsiteY0" fmla="*/ 0 h 4564506"/>
              <a:gd name="connsiteX1" fmla="*/ 3598379 w 4176819"/>
              <a:gd name="connsiteY1" fmla="*/ 0 h 4564506"/>
              <a:gd name="connsiteX2" fmla="*/ 4176819 w 4176819"/>
              <a:gd name="connsiteY2" fmla="*/ 578440 h 4564506"/>
              <a:gd name="connsiteX3" fmla="*/ 4176819 w 4176819"/>
              <a:gd name="connsiteY3" fmla="*/ 4564506 h 4564506"/>
              <a:gd name="connsiteX4" fmla="*/ 0 w 4176819"/>
              <a:gd name="connsiteY4" fmla="*/ 4564506 h 45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819" h="4564506">
                <a:moveTo>
                  <a:pt x="0" y="0"/>
                </a:moveTo>
                <a:lnTo>
                  <a:pt x="3598379" y="0"/>
                </a:lnTo>
                <a:cubicBezTo>
                  <a:pt x="3917843" y="0"/>
                  <a:pt x="4176819" y="258976"/>
                  <a:pt x="4176819" y="578440"/>
                </a:cubicBezTo>
                <a:lnTo>
                  <a:pt x="4176819" y="4564506"/>
                </a:lnTo>
                <a:lnTo>
                  <a:pt x="0" y="456450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15073" y="6492240"/>
            <a:ext cx="2843784" cy="338328"/>
          </a:xfrm>
        </p:spPr>
        <p:txBody>
          <a:bodyPr/>
          <a:lstStyle/>
          <a:p>
            <a:fld id="{FD636673-28CE-4CCE-80FB-7124C935A31A}" type="datetime1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90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F0D11-5ED9-D2C8-48DF-CDDD85CEAC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4809744"/>
            <a:ext cx="9345168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60350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02264-EF96-4074-A671-AB5D99F5E332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52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490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84F615-9106-410C-834A-3DBE51A81CC1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00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A1A10B-111C-8469-40F7-C3551BB027D0}"/>
              </a:ext>
            </a:extLst>
          </p:cNvPr>
          <p:cNvSpPr/>
          <p:nvPr/>
        </p:nvSpPr>
        <p:spPr>
          <a:xfrm>
            <a:off x="1" y="4783948"/>
            <a:ext cx="11762231" cy="2074052"/>
          </a:xfrm>
          <a:custGeom>
            <a:avLst/>
            <a:gdLst>
              <a:gd name="connsiteX0" fmla="*/ 0 w 11762231"/>
              <a:gd name="connsiteY0" fmla="*/ 0 h 2074052"/>
              <a:gd name="connsiteX1" fmla="*/ 112775 w 11762231"/>
              <a:gd name="connsiteY1" fmla="*/ 0 h 2074052"/>
              <a:gd name="connsiteX2" fmla="*/ 11102489 w 11762231"/>
              <a:gd name="connsiteY2" fmla="*/ 0 h 2074052"/>
              <a:gd name="connsiteX3" fmla="*/ 11437005 w 11762231"/>
              <a:gd name="connsiteY3" fmla="*/ 0 h 2074052"/>
              <a:gd name="connsiteX4" fmla="*/ 11762231 w 11762231"/>
              <a:gd name="connsiteY4" fmla="*/ 325226 h 2074052"/>
              <a:gd name="connsiteX5" fmla="*/ 11762231 w 11762231"/>
              <a:gd name="connsiteY5" fmla="*/ 2074052 h 2074052"/>
              <a:gd name="connsiteX6" fmla="*/ 11427715 w 11762231"/>
              <a:gd name="connsiteY6" fmla="*/ 2074052 h 2074052"/>
              <a:gd name="connsiteX7" fmla="*/ 112775 w 11762231"/>
              <a:gd name="connsiteY7" fmla="*/ 2074052 h 2074052"/>
              <a:gd name="connsiteX8" fmla="*/ 0 w 11762231"/>
              <a:gd name="connsiteY8" fmla="*/ 2074052 h 20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2231" h="2074052">
                <a:moveTo>
                  <a:pt x="0" y="0"/>
                </a:moveTo>
                <a:lnTo>
                  <a:pt x="112775" y="0"/>
                </a:lnTo>
                <a:lnTo>
                  <a:pt x="11102489" y="0"/>
                </a:lnTo>
                <a:lnTo>
                  <a:pt x="11437005" y="0"/>
                </a:lnTo>
                <a:cubicBezTo>
                  <a:pt x="11616622" y="0"/>
                  <a:pt x="11762231" y="145609"/>
                  <a:pt x="11762231" y="325226"/>
                </a:cubicBezTo>
                <a:lnTo>
                  <a:pt x="11762231" y="2074052"/>
                </a:lnTo>
                <a:lnTo>
                  <a:pt x="11427715" y="2074052"/>
                </a:lnTo>
                <a:lnTo>
                  <a:pt x="112775" y="2074052"/>
                </a:lnTo>
                <a:lnTo>
                  <a:pt x="0" y="2074052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59105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lang="en-US" sz="2800" dirty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5A920F-C91E-4FD9-A8A8-AC96444816EA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0768" y="6492240"/>
            <a:ext cx="2660904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492240"/>
            <a:ext cx="457200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50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1DA-BC67-4FFF-80B3-6A83720BA580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987552"/>
            <a:ext cx="10149840" cy="484632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000" b="0" cap="all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3600" b="0" cap="all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3200" b="0" cap="all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28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9567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565DD7-EB64-4BFE-B850-4043488A7CD8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30936"/>
            <a:ext cx="844905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 cap="none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800" b="0" cap="none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400" b="0" cap="none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000" b="0" cap="none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3600" b="0" cap="none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1835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0B29AE-EBEF-71CC-AE38-3B2CD14FCA19}"/>
              </a:ext>
            </a:extLst>
          </p:cNvPr>
          <p:cNvSpPr/>
          <p:nvPr/>
        </p:nvSpPr>
        <p:spPr>
          <a:xfrm rot="5400000" flipV="1">
            <a:off x="-2566724" y="2566724"/>
            <a:ext cx="6399213" cy="1265765"/>
          </a:xfrm>
          <a:custGeom>
            <a:avLst/>
            <a:gdLst>
              <a:gd name="connsiteX0" fmla="*/ 0 w 6399213"/>
              <a:gd name="connsiteY0" fmla="*/ 0 h 1265765"/>
              <a:gd name="connsiteX1" fmla="*/ 0 w 6399213"/>
              <a:gd name="connsiteY1" fmla="*/ 1265765 h 1265765"/>
              <a:gd name="connsiteX2" fmla="*/ 5982881 w 6399213"/>
              <a:gd name="connsiteY2" fmla="*/ 1265765 h 1265765"/>
              <a:gd name="connsiteX3" fmla="*/ 6399213 w 6399213"/>
              <a:gd name="connsiteY3" fmla="*/ 849433 h 1265765"/>
              <a:gd name="connsiteX4" fmla="*/ 6399213 w 6399213"/>
              <a:gd name="connsiteY4" fmla="*/ 0 h 126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213" h="1265765">
                <a:moveTo>
                  <a:pt x="0" y="0"/>
                </a:moveTo>
                <a:lnTo>
                  <a:pt x="0" y="1265765"/>
                </a:lnTo>
                <a:lnTo>
                  <a:pt x="5982881" y="1265765"/>
                </a:lnTo>
                <a:cubicBezTo>
                  <a:pt x="6212815" y="1265765"/>
                  <a:pt x="6399213" y="1079367"/>
                  <a:pt x="6399213" y="849433"/>
                </a:cubicBezTo>
                <a:lnTo>
                  <a:pt x="6399213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C979-2DBB-4FF5-B773-BBC906FD5969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8217" y="877824"/>
            <a:ext cx="8046720" cy="5065776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/>
            </a:lvl1pPr>
            <a:lvl2pPr marL="228600" indent="0">
              <a:lnSpc>
                <a:spcPct val="110000"/>
              </a:lnSpc>
              <a:buNone/>
              <a:defRPr sz="4800" b="0"/>
            </a:lvl2pPr>
            <a:lvl3pPr marL="457200" indent="0">
              <a:lnSpc>
                <a:spcPct val="110000"/>
              </a:lnSpc>
              <a:buNone/>
              <a:defRPr sz="4400" b="0"/>
            </a:lvl3pPr>
            <a:lvl4pPr marL="685800" indent="0">
              <a:lnSpc>
                <a:spcPct val="110000"/>
              </a:lnSpc>
              <a:buNone/>
              <a:defRPr sz="4000" b="0"/>
            </a:lvl4pPr>
            <a:lvl5pPr marL="914400" indent="0">
              <a:lnSpc>
                <a:spcPct val="110000"/>
              </a:lnSpc>
              <a:buNone/>
              <a:defRPr sz="3600" b="0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566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D161DAC-42AF-C3D9-37A1-04B90F30DE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86160" y="0"/>
            <a:ext cx="6605841" cy="6399152"/>
          </a:xfrm>
          <a:custGeom>
            <a:avLst/>
            <a:gdLst>
              <a:gd name="connsiteX0" fmla="*/ 0 w 6605841"/>
              <a:gd name="connsiteY0" fmla="*/ 0 h 6399152"/>
              <a:gd name="connsiteX1" fmla="*/ 6605841 w 6605841"/>
              <a:gd name="connsiteY1" fmla="*/ 0 h 6399152"/>
              <a:gd name="connsiteX2" fmla="*/ 6605841 w 6605841"/>
              <a:gd name="connsiteY2" fmla="*/ 6399152 h 6399152"/>
              <a:gd name="connsiteX3" fmla="*/ 601995 w 6605841"/>
              <a:gd name="connsiteY3" fmla="*/ 6399152 h 6399152"/>
              <a:gd name="connsiteX4" fmla="*/ 0 w 6605841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841" h="6399152">
                <a:moveTo>
                  <a:pt x="0" y="0"/>
                </a:moveTo>
                <a:lnTo>
                  <a:pt x="6605841" y="0"/>
                </a:lnTo>
                <a:lnTo>
                  <a:pt x="6605841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016F69B6-6D5E-4363-B374-18E94027D1E6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6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EC059F-651D-D540-DF60-D6361D9C716B}"/>
              </a:ext>
            </a:extLst>
          </p:cNvPr>
          <p:cNvSpPr/>
          <p:nvPr/>
        </p:nvSpPr>
        <p:spPr>
          <a:xfrm flipV="1">
            <a:off x="1" y="6099048"/>
            <a:ext cx="10487111" cy="758952"/>
          </a:xfrm>
          <a:custGeom>
            <a:avLst/>
            <a:gdLst>
              <a:gd name="connsiteX0" fmla="*/ 0 w 10487111"/>
              <a:gd name="connsiteY0" fmla="*/ 758952 h 758952"/>
              <a:gd name="connsiteX1" fmla="*/ 10070779 w 10487111"/>
              <a:gd name="connsiteY1" fmla="*/ 758952 h 758952"/>
              <a:gd name="connsiteX2" fmla="*/ 10487111 w 10487111"/>
              <a:gd name="connsiteY2" fmla="*/ 342620 h 758952"/>
              <a:gd name="connsiteX3" fmla="*/ 10487111 w 10487111"/>
              <a:gd name="connsiteY3" fmla="*/ 0 h 758952"/>
              <a:gd name="connsiteX4" fmla="*/ 0 w 10487111"/>
              <a:gd name="connsiteY4" fmla="*/ 0 h 7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111" h="758952">
                <a:moveTo>
                  <a:pt x="0" y="758952"/>
                </a:moveTo>
                <a:lnTo>
                  <a:pt x="10070779" y="758952"/>
                </a:lnTo>
                <a:cubicBezTo>
                  <a:pt x="10300713" y="758952"/>
                  <a:pt x="10487111" y="572554"/>
                  <a:pt x="10487111" y="342620"/>
                </a:cubicBezTo>
                <a:lnTo>
                  <a:pt x="1048711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4F2-69E3-42EA-A769-C3221255F524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683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06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596767"/>
            <a:ext cx="9848088" cy="3767328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6000" b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5400" b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800" b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400" b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4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13264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488" y="5376672"/>
            <a:ext cx="9079992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1600-2F49-4BDF-9F00-79A81477383F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527048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3415328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AF1DAFD-6C43-776A-EDEF-047653131661}"/>
              </a:ext>
            </a:extLst>
          </p:cNvPr>
          <p:cNvSpPr/>
          <p:nvPr/>
        </p:nvSpPr>
        <p:spPr>
          <a:xfrm flipV="1">
            <a:off x="0" y="823828"/>
            <a:ext cx="11385608" cy="6034172"/>
          </a:xfrm>
          <a:custGeom>
            <a:avLst/>
            <a:gdLst>
              <a:gd name="connsiteX0" fmla="*/ 0 w 11385608"/>
              <a:gd name="connsiteY0" fmla="*/ 6034172 h 6034172"/>
              <a:gd name="connsiteX1" fmla="*/ 10969276 w 11385608"/>
              <a:gd name="connsiteY1" fmla="*/ 6034172 h 6034172"/>
              <a:gd name="connsiteX2" fmla="*/ 11385608 w 11385608"/>
              <a:gd name="connsiteY2" fmla="*/ 5617840 h 6034172"/>
              <a:gd name="connsiteX3" fmla="*/ 11385608 w 11385608"/>
              <a:gd name="connsiteY3" fmla="*/ 0 h 6034172"/>
              <a:gd name="connsiteX4" fmla="*/ 0 w 11385608"/>
              <a:gd name="connsiteY4" fmla="*/ 0 h 603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6034172">
                <a:moveTo>
                  <a:pt x="0" y="6034172"/>
                </a:moveTo>
                <a:lnTo>
                  <a:pt x="10969276" y="6034172"/>
                </a:lnTo>
                <a:cubicBezTo>
                  <a:pt x="11199210" y="6034172"/>
                  <a:pt x="11385608" y="5847774"/>
                  <a:pt x="11385608" y="5617840"/>
                </a:cubicBezTo>
                <a:lnTo>
                  <a:pt x="113856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148072"/>
            <a:ext cx="8366760" cy="118872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3558-A89A-4F39-900D-C4A4FDA1B2E7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783080"/>
            <a:ext cx="8503920" cy="3209544"/>
          </a:xfrm>
        </p:spPr>
        <p:txBody>
          <a:bodyPr anchor="t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223655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25BDAC2-53C5-6F8B-7446-54D1152EB91B}"/>
              </a:ext>
            </a:extLst>
          </p:cNvPr>
          <p:cNvSpPr/>
          <p:nvPr/>
        </p:nvSpPr>
        <p:spPr>
          <a:xfrm>
            <a:off x="0" y="0"/>
            <a:ext cx="11385608" cy="5084064"/>
          </a:xfrm>
          <a:custGeom>
            <a:avLst/>
            <a:gdLst>
              <a:gd name="connsiteX0" fmla="*/ 0 w 11385608"/>
              <a:gd name="connsiteY0" fmla="*/ 0 h 5084064"/>
              <a:gd name="connsiteX1" fmla="*/ 11385608 w 11385608"/>
              <a:gd name="connsiteY1" fmla="*/ 0 h 5084064"/>
              <a:gd name="connsiteX2" fmla="*/ 11385608 w 11385608"/>
              <a:gd name="connsiteY2" fmla="*/ 4562110 h 5084064"/>
              <a:gd name="connsiteX3" fmla="*/ 10863655 w 11385608"/>
              <a:gd name="connsiteY3" fmla="*/ 5084064 h 5084064"/>
              <a:gd name="connsiteX4" fmla="*/ 0 w 11385608"/>
              <a:gd name="connsiteY4" fmla="*/ 5084064 h 508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5084064">
                <a:moveTo>
                  <a:pt x="0" y="0"/>
                </a:moveTo>
                <a:lnTo>
                  <a:pt x="11385608" y="0"/>
                </a:lnTo>
                <a:lnTo>
                  <a:pt x="11385608" y="4562110"/>
                </a:lnTo>
                <a:cubicBezTo>
                  <a:pt x="11385608" y="4850377"/>
                  <a:pt x="11151922" y="5084064"/>
                  <a:pt x="10863655" y="5084064"/>
                </a:cubicBezTo>
                <a:lnTo>
                  <a:pt x="0" y="5084064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449824"/>
            <a:ext cx="9546336" cy="905256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020B-CB60-4281-A570-6300974B7A2E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530352"/>
            <a:ext cx="9683496" cy="3950208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2756663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784" y="4965192"/>
            <a:ext cx="8339328" cy="128930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033272"/>
            <a:ext cx="8467344" cy="3931920"/>
          </a:xfrm>
        </p:spPr>
        <p:txBody>
          <a:bodyPr anchor="b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54EA42-18F1-82AE-02C3-B2B2A57AD7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5215D8-97AA-4B85-B7A0-A02F39368DA3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AE5996-C1E5-AFF0-1C20-EFDC871179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8ACF18-7D60-FEE3-1B8D-6E5F51611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00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C515B-8D5A-0268-9044-7B2013C87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7" y="2020825"/>
            <a:ext cx="5212208" cy="42847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7061A-8ED7-8B72-BD2B-2DF67F8C7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622" y="2020822"/>
            <a:ext cx="5212208" cy="42847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CE14-1FF6-4074-BE8F-BABA3B0759C8}" type="datetime1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64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11279F-0D05-3637-19CD-29468F4DD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1134"/>
            <a:ext cx="5211762" cy="43431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B170DE-636A-B1A9-2EAB-C426DBFB3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389-0C57-4856-A530-D0CC79ABF97F}" type="datetime1">
              <a:rPr lang="en-US" smtClean="0"/>
              <a:t>9/3/25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100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3EFD-DF71-4A7D-9C47-1BBDB138B295}" type="datetime1">
              <a:rPr lang="en-US" smtClean="0"/>
              <a:t>9/3/25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551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E319-9B1C-4A02-A60F-55C05B841F00}" type="datetime1">
              <a:rPr lang="en-US" smtClean="0"/>
              <a:t>9/3/25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0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397E-666B-470F-A253-6BE6BC97EEBE}" type="datetime1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6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E06FED-92D3-C4D6-28D7-600D842F7A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1733150" cy="5135804"/>
          </a:xfrm>
          <a:custGeom>
            <a:avLst/>
            <a:gdLst>
              <a:gd name="connsiteX0" fmla="*/ 0 w 11733150"/>
              <a:gd name="connsiteY0" fmla="*/ 0 h 5135804"/>
              <a:gd name="connsiteX1" fmla="*/ 11733150 w 11733150"/>
              <a:gd name="connsiteY1" fmla="*/ 0 h 5135804"/>
              <a:gd name="connsiteX2" fmla="*/ 11733150 w 11733150"/>
              <a:gd name="connsiteY2" fmla="*/ 4533808 h 5135804"/>
              <a:gd name="connsiteX3" fmla="*/ 11131154 w 11733150"/>
              <a:gd name="connsiteY3" fmla="*/ 5135804 h 5135804"/>
              <a:gd name="connsiteX4" fmla="*/ 0 w 11733150"/>
              <a:gd name="connsiteY4" fmla="*/ 5135804 h 51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5135804">
                <a:moveTo>
                  <a:pt x="0" y="0"/>
                </a:moveTo>
                <a:lnTo>
                  <a:pt x="11733150" y="0"/>
                </a:lnTo>
                <a:lnTo>
                  <a:pt x="11733150" y="4533808"/>
                </a:lnTo>
                <a:cubicBezTo>
                  <a:pt x="11733150" y="4866281"/>
                  <a:pt x="11463627" y="5135804"/>
                  <a:pt x="11131154" y="5135804"/>
                </a:cubicBezTo>
                <a:lnTo>
                  <a:pt x="0" y="5135804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4DEE5A9B-1189-4B03-AA34-8ABCB3EDCE59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48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A23F0E6-EDAF-3A7F-5EC8-F911E9AE4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0"/>
            <a:ext cx="7689157" cy="6399152"/>
          </a:xfrm>
          <a:custGeom>
            <a:avLst/>
            <a:gdLst>
              <a:gd name="connsiteX0" fmla="*/ 0 w 7689157"/>
              <a:gd name="connsiteY0" fmla="*/ 0 h 6399152"/>
              <a:gd name="connsiteX1" fmla="*/ 7689157 w 7689157"/>
              <a:gd name="connsiteY1" fmla="*/ 0 h 6399152"/>
              <a:gd name="connsiteX2" fmla="*/ 7689157 w 7689157"/>
              <a:gd name="connsiteY2" fmla="*/ 6399152 h 6399152"/>
              <a:gd name="connsiteX3" fmla="*/ 578440 w 7689157"/>
              <a:gd name="connsiteY3" fmla="*/ 6399152 h 6399152"/>
              <a:gd name="connsiteX4" fmla="*/ 0 w 7689157"/>
              <a:gd name="connsiteY4" fmla="*/ 582071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2">
                <a:moveTo>
                  <a:pt x="0" y="0"/>
                </a:moveTo>
                <a:lnTo>
                  <a:pt x="7689157" y="0"/>
                </a:lnTo>
                <a:lnTo>
                  <a:pt x="7689157" y="6399152"/>
                </a:lnTo>
                <a:lnTo>
                  <a:pt x="578440" y="6399152"/>
                </a:lnTo>
                <a:cubicBezTo>
                  <a:pt x="258976" y="6399152"/>
                  <a:pt x="0" y="6140176"/>
                  <a:pt x="0" y="5820712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49CC-ABEB-43E4-956A-E3EA25785381}" type="datetime1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828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689B-95F7-4D9F-8FA3-5EAD5F062125}" type="datetime1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5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8430768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C20F-E1D8-4943-B054-6F2B6C10D630}" type="datetime1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40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93776"/>
            <a:ext cx="8028432" cy="43251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65776"/>
            <a:ext cx="5431536" cy="118872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D32A50-3A67-42D0-AFC3-9798A621A2DF}" type="datetime1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76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5111496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5698FC-C9DA-44B4-AC6C-01EEA7EAAA4C}" type="datetime1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41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170516"/>
            <a:ext cx="4800600" cy="10839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ECA0D2-D30D-4484-8941-E31C1541BC59}" type="datetime1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19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8961120" cy="46542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A793B8-7270-4493-83ED-C07D34603133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27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492240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7F99000-8DC5-4FAA-962C-D38BB4F2BF7D}" type="datetime1">
              <a:rPr lang="en-US" smtClean="0"/>
              <a:t>9/3/25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7112" y="6492240"/>
            <a:ext cx="266090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456" y="6492240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2" r:id="rId2"/>
    <p:sldLayoutId id="2147483804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  <p:sldLayoutId id="2147483788" r:id="rId39"/>
    <p:sldLayoutId id="2147483789" r:id="rId40"/>
    <p:sldLayoutId id="2147483790" r:id="rId41"/>
    <p:sldLayoutId id="2147483791" r:id="rId42"/>
    <p:sldLayoutId id="2147483792" r:id="rId43"/>
    <p:sldLayoutId id="2147483793" r:id="rId44"/>
    <p:sldLayoutId id="2147483794" r:id="rId45"/>
    <p:sldLayoutId id="2147483795" r:id="rId46"/>
    <p:sldLayoutId id="2147483796" r:id="rId47"/>
    <p:sldLayoutId id="2147483797" r:id="rId48"/>
    <p:sldLayoutId id="2147483798" r:id="rId49"/>
    <p:sldLayoutId id="2147483799" r:id="rId50"/>
    <p:sldLayoutId id="2147483800" r:id="rId51"/>
    <p:sldLayoutId id="2147483801" r:id="rId5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Don_Bosco" TargetMode="External"/><Relationship Id="rId13" Type="http://schemas.openxmlformats.org/officeDocument/2006/relationships/image" Target="../media/image13.jpg"/><Relationship Id="rId18" Type="http://schemas.openxmlformats.org/officeDocument/2006/relationships/image" Target="../media/image1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12" Type="http://schemas.openxmlformats.org/officeDocument/2006/relationships/hyperlink" Target="https://www.flickr.com/photos/albergo_ristorante_monferrato_cannon_doro/4408578996/in/photolist-JbV5i-5xVgon-9bnyyJ-9bCWNC-2Z6rVe-6Mvafd-7Hz7WG-7Hz7Zj-7Hz8eU-7Hz7sN-7HuZZV-7Hvchv-7Hvcex-66RsRB-7mgRDf-r8XBJ-cagYAW-8E2Cyu-a1fKnS-aA4QKg-579GDM-a1cSLr-7Hz915-9weEzb-9wbCCR" TargetMode="External"/><Relationship Id="rId1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11" Type="http://schemas.openxmlformats.org/officeDocument/2006/relationships/image" Target="../media/image12.jp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4.png"/><Relationship Id="rId10" Type="http://schemas.openxmlformats.org/officeDocument/2006/relationships/hyperlink" Target="https://commons.wikimedia.org/wiki/Category:Abbazia_di_Lucedio_(Trino_Vercellese)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g"/><Relationship Id="rId14" Type="http://schemas.openxmlformats.org/officeDocument/2006/relationships/hyperlink" Target="https://www.viaggiaescopri.it/viaggio-in-ape-calessino-karambol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0AE68-B977-8A8D-DFCB-EEF5E3FFC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anchor="t">
            <a:normAutofit/>
          </a:bodyPr>
          <a:lstStyle/>
          <a:p>
            <a:r>
              <a:rPr lang="en-US" sz="6000" dirty="0" err="1"/>
              <a:t>Fiaccolata</a:t>
            </a:r>
            <a:r>
              <a:rPr lang="en-US" sz="6000" dirty="0"/>
              <a:t>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90B9E-1AA6-7F21-D345-CFE73EA8E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anchor="b">
            <a:normAutofit/>
          </a:bodyPr>
          <a:lstStyle/>
          <a:p>
            <a:r>
              <a:rPr lang="en-US" sz="2400" dirty="0"/>
              <a:t>5 - 7 Settembre 2025</a:t>
            </a:r>
          </a:p>
        </p:txBody>
      </p:sp>
      <p:pic>
        <p:nvPicPr>
          <p:cNvPr id="1026" name="Picture 2" descr="Il Santuario di Vicoforte: la spiritualità in Piemonte – La Tua Italia">
            <a:extLst>
              <a:ext uri="{FF2B5EF4-FFF2-40B4-BE49-F238E27FC236}">
                <a16:creationId xmlns:a16="http://schemas.microsoft.com/office/drawing/2014/main" id="{48297137-E3BB-45C0-70F0-BC001D4FCDA2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r="20334"/>
          <a:stretch>
            <a:fillRect/>
          </a:stretch>
        </p:blipFill>
        <p:spPr bwMode="auto">
          <a:xfrm>
            <a:off x="6516688" y="0"/>
            <a:ext cx="5675312" cy="6399213"/>
          </a:xfrm>
          <a:prstGeom prst="round2DiagRect">
            <a:avLst>
              <a:gd name="adj1" fmla="val 13204"/>
              <a:gd name="adj2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1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6A6A2-7DF3-900F-EA38-642872E6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 fontScale="90000"/>
          </a:bodyPr>
          <a:lstStyle/>
          <a:p>
            <a:r>
              <a:rPr lang="en-US" dirty="0" err="1"/>
              <a:t>Ordine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del </a:t>
            </a:r>
            <a:br>
              <a:rPr lang="en-US" dirty="0"/>
            </a:br>
            <a:r>
              <a:rPr lang="en-US" dirty="0" err="1"/>
              <a:t>giorno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2D1B85-0F30-B70D-0F0A-5BBE2FB24A0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59378111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SequentialRowTable"/>
                  </p202:designTagLst>
                </p202:designPr>
              </p:ext>
            </p:extLst>
          </p:nvPr>
        </p:nvGraphicFramePr>
        <p:xfrm>
          <a:off x="6096000" y="2040589"/>
          <a:ext cx="5780977" cy="329198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126895">
                  <a:extLst>
                    <a:ext uri="{9D8B030D-6E8A-4147-A177-3AD203B41FA5}">
                      <a16:colId xmlns:a16="http://schemas.microsoft.com/office/drawing/2014/main" val="3484426603"/>
                    </a:ext>
                  </a:extLst>
                </a:gridCol>
                <a:gridCol w="3654082">
                  <a:extLst>
                    <a:ext uri="{9D8B030D-6E8A-4147-A177-3AD203B41FA5}">
                      <a16:colId xmlns:a16="http://schemas.microsoft.com/office/drawing/2014/main" val="1238882876"/>
                    </a:ext>
                  </a:extLst>
                </a:gridCol>
              </a:tblGrid>
              <a:tr h="834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 cap="none" spc="0">
                          <a:solidFill>
                            <a:schemeClr val="accent1"/>
                          </a:solidFill>
                        </a:rPr>
                        <a:t>01</a:t>
                      </a:r>
                    </a:p>
                  </a:txBody>
                  <a:tcPr marL="120070" marR="120070" marT="120070" marB="1200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 i="1" cap="none" spc="0" dirty="0">
                          <a:solidFill>
                            <a:schemeClr val="tx1"/>
                          </a:solidFill>
                        </a:rPr>
                        <a:t>PARTENZA &amp; TAPPE</a:t>
                      </a:r>
                    </a:p>
                  </a:txBody>
                  <a:tcPr marL="120070" marR="120070" marT="120070" marB="1200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710254"/>
                  </a:ext>
                </a:extLst>
              </a:tr>
              <a:tr h="834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 cap="none" spc="0" dirty="0">
                          <a:solidFill>
                            <a:schemeClr val="accent1"/>
                          </a:solidFill>
                        </a:rPr>
                        <a:t>02</a:t>
                      </a:r>
                    </a:p>
                  </a:txBody>
                  <a:tcPr marL="120070" marR="120070" marT="120070" marB="1200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 i="1" cap="none" spc="0" dirty="0">
                          <a:solidFill>
                            <a:schemeClr val="tx1"/>
                          </a:solidFill>
                        </a:rPr>
                        <a:t>AUTISTI</a:t>
                      </a:r>
                    </a:p>
                  </a:txBody>
                  <a:tcPr marL="120070" marR="120070" marT="120070" marB="1200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938667"/>
                  </a:ext>
                </a:extLst>
              </a:tr>
              <a:tr h="834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 cap="none" spc="0" dirty="0">
                          <a:solidFill>
                            <a:schemeClr val="accent1"/>
                          </a:solidFill>
                        </a:rPr>
                        <a:t>03</a:t>
                      </a:r>
                    </a:p>
                  </a:txBody>
                  <a:tcPr marL="120070" marR="120070" marT="120070" marB="1200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 i="1" cap="none" spc="0" dirty="0">
                          <a:solidFill>
                            <a:schemeClr val="tx1"/>
                          </a:solidFill>
                        </a:rPr>
                        <a:t>STAFF CUCINA</a:t>
                      </a:r>
                    </a:p>
                  </a:txBody>
                  <a:tcPr marL="120070" marR="120070" marT="120070" marB="1200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824507"/>
                  </a:ext>
                </a:extLst>
              </a:tr>
              <a:tr h="7894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 cap="none" spc="0" dirty="0">
                          <a:solidFill>
                            <a:schemeClr val="accent1"/>
                          </a:solidFill>
                        </a:rPr>
                        <a:t>04</a:t>
                      </a:r>
                    </a:p>
                  </a:txBody>
                  <a:tcPr marL="120070" marR="120070" marT="120070" marB="1200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 i="1" cap="none" spc="0" dirty="0">
                          <a:solidFill>
                            <a:schemeClr val="tx1"/>
                          </a:solidFill>
                        </a:rPr>
                        <a:t>COSA PORTARE</a:t>
                      </a:r>
                    </a:p>
                  </a:txBody>
                  <a:tcPr marL="120070" marR="120070" marT="120070" marB="1200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39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77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73AA1-6D9D-A706-52A4-23F5F02F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graphicFrame>
        <p:nvGraphicFramePr>
          <p:cNvPr id="5" name="Content Placeholder 4" descr="Basic Timeline">
            <a:extLst>
              <a:ext uri="{FF2B5EF4-FFF2-40B4-BE49-F238E27FC236}">
                <a16:creationId xmlns:a16="http://schemas.microsoft.com/office/drawing/2014/main" id="{B2A5A751-FCE5-C209-7635-234BE5792FB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261612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martArt"/>
                    <p202:designTag name="ARCH:1:VSVAR" val="Timeline"/>
                  </p202:designTagLst>
                </p202:designPr>
              </p:ext>
            </p:extLst>
          </p:nvPr>
        </p:nvGraphicFramePr>
        <p:xfrm>
          <a:off x="429767" y="992458"/>
          <a:ext cx="11535491" cy="484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54BFDA4-D421-5FE5-CB70-F863AED18A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96000" y="5192849"/>
            <a:ext cx="1709390" cy="1282043"/>
          </a:xfrm>
          <a:prstGeom prst="rect">
            <a:avLst/>
          </a:prstGeom>
        </p:spPr>
      </p:pic>
      <p:pic>
        <p:nvPicPr>
          <p:cNvPr id="9" name="Picture 8" descr="A building with a tower and grass&#10;&#10;AI-generated content may be incorrect.">
            <a:extLst>
              <a:ext uri="{FF2B5EF4-FFF2-40B4-BE49-F238E27FC236}">
                <a16:creationId xmlns:a16="http://schemas.microsoft.com/office/drawing/2014/main" id="{F17AD2F9-57F3-3910-C6BC-4D4EBC6E0C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158884" y="1509025"/>
            <a:ext cx="1709390" cy="1039879"/>
          </a:xfrm>
          <a:prstGeom prst="rect">
            <a:avLst/>
          </a:prstGeom>
        </p:spPr>
      </p:pic>
      <p:pic>
        <p:nvPicPr>
          <p:cNvPr id="12" name="Picture 11" descr="A landscape with a town in the distance&#10;&#10;AI-generated content may be incorrect.">
            <a:extLst>
              <a:ext uri="{FF2B5EF4-FFF2-40B4-BE49-F238E27FC236}">
                <a16:creationId xmlns:a16="http://schemas.microsoft.com/office/drawing/2014/main" id="{ED5ED0A9-6EBA-AE61-B3BB-3241EE0A32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908431" y="1995758"/>
            <a:ext cx="1295833" cy="971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8D9877-30E1-1490-5A5D-EF652DF4EE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599174" y="5192848"/>
            <a:ext cx="1709392" cy="1282044"/>
          </a:xfrm>
          <a:prstGeom prst="rect">
            <a:avLst/>
          </a:prstGeom>
        </p:spPr>
      </p:pic>
      <p:pic>
        <p:nvPicPr>
          <p:cNvPr id="23" name="Graphic 22" descr="Footprints with solid fill">
            <a:extLst>
              <a:ext uri="{FF2B5EF4-FFF2-40B4-BE49-F238E27FC236}">
                <a16:creationId xmlns:a16="http://schemas.microsoft.com/office/drawing/2014/main" id="{F4D6AEF0-EE83-3FDA-999E-DF81C3F6BD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6231864">
            <a:off x="3713758" y="2955964"/>
            <a:ext cx="914400" cy="914400"/>
          </a:xfrm>
          <a:prstGeom prst="rect">
            <a:avLst/>
          </a:prstGeom>
        </p:spPr>
      </p:pic>
      <p:pic>
        <p:nvPicPr>
          <p:cNvPr id="24" name="Graphic 23" descr="Footprints with solid fill">
            <a:extLst>
              <a:ext uri="{FF2B5EF4-FFF2-40B4-BE49-F238E27FC236}">
                <a16:creationId xmlns:a16="http://schemas.microsoft.com/office/drawing/2014/main" id="{B8601B53-C938-74E0-622D-8D05476BB2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4614251">
            <a:off x="4690267" y="2971800"/>
            <a:ext cx="914400" cy="914400"/>
          </a:xfrm>
          <a:prstGeom prst="rect">
            <a:avLst/>
          </a:prstGeom>
        </p:spPr>
      </p:pic>
      <p:pic>
        <p:nvPicPr>
          <p:cNvPr id="26" name="Graphic 25" descr="Footprints with solid fill">
            <a:extLst>
              <a:ext uri="{FF2B5EF4-FFF2-40B4-BE49-F238E27FC236}">
                <a16:creationId xmlns:a16="http://schemas.microsoft.com/office/drawing/2014/main" id="{639B23C9-D0D7-FFDF-C10F-F74EF9B630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>
            <a:off x="5908431" y="2956855"/>
            <a:ext cx="914400" cy="914400"/>
          </a:xfrm>
          <a:prstGeom prst="rect">
            <a:avLst/>
          </a:prstGeom>
        </p:spPr>
      </p:pic>
      <p:pic>
        <p:nvPicPr>
          <p:cNvPr id="27" name="Graphic 26" descr="Footprints with solid fill">
            <a:extLst>
              <a:ext uri="{FF2B5EF4-FFF2-40B4-BE49-F238E27FC236}">
                <a16:creationId xmlns:a16="http://schemas.microsoft.com/office/drawing/2014/main" id="{7FDCBD78-736C-D467-2211-21B6E5591D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>
            <a:off x="7093436" y="2972691"/>
            <a:ext cx="914400" cy="914400"/>
          </a:xfrm>
          <a:prstGeom prst="rect">
            <a:avLst/>
          </a:prstGeom>
        </p:spPr>
      </p:pic>
      <p:pic>
        <p:nvPicPr>
          <p:cNvPr id="28" name="Graphic 27" descr="Footprints with solid fill">
            <a:extLst>
              <a:ext uri="{FF2B5EF4-FFF2-40B4-BE49-F238E27FC236}">
                <a16:creationId xmlns:a16="http://schemas.microsoft.com/office/drawing/2014/main" id="{0A8337C1-058B-10A0-7D93-015D3DBD23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>
            <a:off x="8059479" y="2940128"/>
            <a:ext cx="914400" cy="914400"/>
          </a:xfrm>
          <a:prstGeom prst="rect">
            <a:avLst/>
          </a:prstGeom>
        </p:spPr>
      </p:pic>
      <p:pic>
        <p:nvPicPr>
          <p:cNvPr id="30" name="Graphic 29" descr="Footprints with solid fill">
            <a:extLst>
              <a:ext uri="{FF2B5EF4-FFF2-40B4-BE49-F238E27FC236}">
                <a16:creationId xmlns:a16="http://schemas.microsoft.com/office/drawing/2014/main" id="{2EEE9628-5923-C0BA-38CA-D5ED9AA583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4705644">
            <a:off x="2650047" y="2940128"/>
            <a:ext cx="914400" cy="914400"/>
          </a:xfrm>
          <a:prstGeom prst="rect">
            <a:avLst/>
          </a:prstGeom>
        </p:spPr>
      </p:pic>
      <p:pic>
        <p:nvPicPr>
          <p:cNvPr id="32" name="Graphic 31" descr="Van with solid fill">
            <a:extLst>
              <a:ext uri="{FF2B5EF4-FFF2-40B4-BE49-F238E27FC236}">
                <a16:creationId xmlns:a16="http://schemas.microsoft.com/office/drawing/2014/main" id="{760CC5F2-B98F-8236-6EFE-A85822E222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43623" y="2880098"/>
            <a:ext cx="914400" cy="914400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E10BDFA5-634D-01FA-0AD7-8D516904C5C3}"/>
              </a:ext>
            </a:extLst>
          </p:cNvPr>
          <p:cNvSpPr txBox="1">
            <a:spLocks/>
          </p:cNvSpPr>
          <p:nvPr/>
        </p:nvSpPr>
        <p:spPr>
          <a:xfrm>
            <a:off x="429767" y="193400"/>
            <a:ext cx="10652760" cy="78411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5400" b="0" i="1" cap="all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dirty="0">
                <a:solidFill>
                  <a:schemeClr val="accent5"/>
                </a:solidFill>
              </a:rPr>
              <a:t>PARTENZA E TAPPE</a:t>
            </a:r>
          </a:p>
        </p:txBody>
      </p:sp>
    </p:spTree>
    <p:extLst>
      <p:ext uri="{BB962C8B-B14F-4D97-AF65-F5344CB8AC3E}">
        <p14:creationId xmlns:p14="http://schemas.microsoft.com/office/powerpoint/2010/main" val="186570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5FD8B83-E1CF-ACAD-5418-12803132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7268"/>
            <a:ext cx="10652760" cy="914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accent5"/>
                </a:solidFill>
              </a:rPr>
              <a:t>AUTISTI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E5ACA3-AFCD-810B-606C-1D27FF9E91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008761"/>
              </p:ext>
            </p:extLst>
          </p:nvPr>
        </p:nvGraphicFramePr>
        <p:xfrm>
          <a:off x="429768" y="1380744"/>
          <a:ext cx="10652760" cy="4901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899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4100A-E013-B791-A968-DFC8DBB3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0DE8192-585A-BEC6-2600-F88DEE21E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7268"/>
            <a:ext cx="10652760" cy="914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accent5"/>
                </a:solidFill>
              </a:rPr>
              <a:t>STAFF CUCINA E INFERMERIA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5DAF8B-EE49-03C0-30E6-9023927E98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467669"/>
              </p:ext>
            </p:extLst>
          </p:nvPr>
        </p:nvGraphicFramePr>
        <p:xfrm>
          <a:off x="429767" y="1380744"/>
          <a:ext cx="11301315" cy="4901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5224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5F42-007B-60EE-313B-90A5D406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187563"/>
            <a:ext cx="4032505" cy="36210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solidFill>
                  <a:schemeClr val="accent5"/>
                </a:solidFill>
              </a:rPr>
              <a:t>COSA PORTARE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B863F9-4D0E-846B-6D99-A485E119959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49202118"/>
              </p:ext>
            </p:extLst>
          </p:nvPr>
        </p:nvGraphicFramePr>
        <p:xfrm>
          <a:off x="318672" y="1998075"/>
          <a:ext cx="4032505" cy="4093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4884E138-4C6F-4FAA-DE41-FB5FA3063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167950"/>
              </p:ext>
            </p:extLst>
          </p:nvPr>
        </p:nvGraphicFramePr>
        <p:xfrm>
          <a:off x="4959613" y="187563"/>
          <a:ext cx="7232387" cy="648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7758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FC42E-4707-8AB0-BB3D-0D9F6ED01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F36D7-4C8A-DB2B-5C65-CD750CE12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187563"/>
            <a:ext cx="8543317" cy="3621024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chemeClr val="accent5"/>
                </a:solidFill>
              </a:rPr>
              <a:t>COSA</a:t>
            </a:r>
            <a:r>
              <a:rPr lang="en-US" dirty="0"/>
              <a:t> </a:t>
            </a:r>
            <a:r>
              <a:rPr lang="en-US" sz="5400" dirty="0">
                <a:solidFill>
                  <a:schemeClr val="accent5"/>
                </a:solidFill>
              </a:rPr>
              <a:t>PORTARE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96D133-D775-B72B-500D-F53D50FB5E4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94009372"/>
              </p:ext>
            </p:extLst>
          </p:nvPr>
        </p:nvGraphicFramePr>
        <p:xfrm>
          <a:off x="369946" y="1042587"/>
          <a:ext cx="11332466" cy="315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3F8733E-8304-A942-F985-5E2AE9276E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220985"/>
              </p:ext>
            </p:extLst>
          </p:nvPr>
        </p:nvGraphicFramePr>
        <p:xfrm>
          <a:off x="285063" y="4193148"/>
          <a:ext cx="11417349" cy="2664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0163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CC081-B5F2-1F54-CB62-CBF4E8ACE2A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PREVISTO IN </a:t>
            </a:r>
            <a:r>
              <a:rPr lang="en-US" sz="3000" b="1" dirty="0">
                <a:latin typeface="Comic Sans MS" panose="030F0702030302020204" pitchFamily="66" charset="0"/>
              </a:rPr>
              <a:t>PIAZZA SAN PIETRO </a:t>
            </a:r>
            <a:r>
              <a:rPr lang="en-US" sz="2400" dirty="0">
                <a:latin typeface="Comic Sans MS" panose="030F0702030302020204" pitchFamily="66" charset="0"/>
              </a:rPr>
              <a:t>PER LE </a:t>
            </a:r>
            <a:r>
              <a:rPr lang="en-US" sz="3200" b="1">
                <a:latin typeface="Comic Sans MS" panose="030F0702030302020204" pitchFamily="66" charset="0"/>
              </a:rPr>
              <a:t>ORE 16:30 </a:t>
            </a:r>
            <a:r>
              <a:rPr lang="en-US" sz="2400" dirty="0">
                <a:latin typeface="Comic Sans MS" panose="030F0702030302020204" pitchFamily="66" charset="0"/>
              </a:rPr>
              <a:t>DOPO AVER PERCORSO LE VIE CENTRALI DELLA NOSTRA CITTA’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A SEGUIRE DEL MOMENTO DI ARRIVO CON L’ACCENSIONE DEL TRIPODE, SI TERRA’ LA </a:t>
            </a:r>
            <a:r>
              <a:rPr lang="en-US" sz="3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MESSA</a:t>
            </a:r>
            <a:r>
              <a:rPr lang="en-US" sz="3500" b="1" dirty="0">
                <a:latin typeface="Comic Sans MS" panose="030F0702030302020204" pitchFamily="66" charset="0"/>
              </a:rPr>
              <a:t> </a:t>
            </a:r>
            <a:r>
              <a:rPr lang="en-US" sz="3000" dirty="0">
                <a:latin typeface="Comic Sans MS" panose="030F0702030302020204" pitchFamily="66" charset="0"/>
              </a:rPr>
              <a:t>ALLE 18 </a:t>
            </a:r>
            <a:r>
              <a:rPr lang="en-US" sz="2400" dirty="0">
                <a:latin typeface="Comic Sans MS" panose="030F0702030302020204" pitchFamily="66" charset="0"/>
              </a:rPr>
              <a:t>E AL TERMINE IL </a:t>
            </a:r>
            <a:r>
              <a:rPr lang="en-US" sz="3000" dirty="0">
                <a:latin typeface="Comic Sans MS" panose="030F0702030302020204" pitchFamily="66" charset="0"/>
              </a:rPr>
              <a:t>RINFRESCO </a:t>
            </a:r>
            <a:r>
              <a:rPr lang="en-US" sz="2200" dirty="0">
                <a:latin typeface="Comic Sans MS" panose="030F0702030302020204" pitchFamily="66" charset="0"/>
              </a:rPr>
              <a:t>PRESSO IL CORTILE DI VIA CURIONI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712EF6-3161-7227-C9BA-DE1A914DA6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22" r="22270" b="6690"/>
          <a:stretch>
            <a:fillRect/>
          </a:stretch>
        </p:blipFill>
        <p:spPr>
          <a:xfrm>
            <a:off x="9272187" y="0"/>
            <a:ext cx="1828800" cy="639915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73DC74-C69F-090C-FB73-DE460E9FAB0E}"/>
              </a:ext>
            </a:extLst>
          </p:cNvPr>
          <p:cNvSpPr txBox="1">
            <a:spLocks/>
          </p:cNvSpPr>
          <p:nvPr/>
        </p:nvSpPr>
        <p:spPr>
          <a:xfrm>
            <a:off x="429768" y="167268"/>
            <a:ext cx="1065276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accent5"/>
                </a:solidFill>
              </a:rPr>
              <a:t>ARRIVO</a:t>
            </a:r>
          </a:p>
        </p:txBody>
      </p:sp>
    </p:spTree>
    <p:extLst>
      <p:ext uri="{BB962C8B-B14F-4D97-AF65-F5344CB8AC3E}">
        <p14:creationId xmlns:p14="http://schemas.microsoft.com/office/powerpoint/2010/main" val="3760432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53939-3B6D-2EBC-108D-35750E5CD0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6654" y="184631"/>
            <a:ext cx="9198864" cy="2871216"/>
          </a:xfrm>
        </p:spPr>
        <p:txBody>
          <a:bodyPr/>
          <a:lstStyle/>
          <a:p>
            <a:r>
              <a:rPr lang="en-US" dirty="0"/>
              <a:t>DOMANDE E CONSIDERAZIONI FINALI…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69F53B-D9BC-E066-718C-F28D1A2365DE}"/>
              </a:ext>
            </a:extLst>
          </p:cNvPr>
          <p:cNvSpPr txBox="1">
            <a:spLocks/>
          </p:cNvSpPr>
          <p:nvPr/>
        </p:nvSpPr>
        <p:spPr>
          <a:xfrm>
            <a:off x="2856882" y="5434381"/>
            <a:ext cx="9198864" cy="717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37160" indent="-13716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GRAZIE PER L’ATTENZIONE!!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9324DF-4BF2-6016-5803-8DED9744FB90}"/>
              </a:ext>
            </a:extLst>
          </p:cNvPr>
          <p:cNvSpPr txBox="1">
            <a:spLocks/>
          </p:cNvSpPr>
          <p:nvPr/>
        </p:nvSpPr>
        <p:spPr>
          <a:xfrm>
            <a:off x="2856882" y="5955675"/>
            <a:ext cx="9198864" cy="717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37160" indent="-13716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i="1" dirty="0">
                <a:latin typeface="Comic Sans MS" panose="030F0702030302020204" pitchFamily="66" charset="0"/>
              </a:rPr>
              <a:t>Gli </a:t>
            </a:r>
            <a:r>
              <a:rPr lang="en-US" sz="2000" b="1" i="1" dirty="0" err="1">
                <a:latin typeface="Comic Sans MS" panose="030F0702030302020204" pitchFamily="66" charset="0"/>
              </a:rPr>
              <a:t>Oratori</a:t>
            </a:r>
            <a:r>
              <a:rPr lang="en-US" sz="2000" b="1" i="1" dirty="0">
                <a:latin typeface="Comic Sans MS" panose="030F0702030302020204" pitchFamily="66" charset="0"/>
              </a:rPr>
              <a:t> </a:t>
            </a:r>
            <a:r>
              <a:rPr lang="en-US" sz="2000" b="1" i="1" dirty="0" err="1">
                <a:latin typeface="Comic Sans MS" panose="030F0702030302020204" pitchFamily="66" charset="0"/>
              </a:rPr>
              <a:t>della</a:t>
            </a:r>
            <a:r>
              <a:rPr lang="en-US" sz="2000" b="1" i="1" dirty="0">
                <a:latin typeface="Comic Sans MS" panose="030F0702030302020204" pitchFamily="66" charset="0"/>
              </a:rPr>
              <a:t> </a:t>
            </a:r>
            <a:r>
              <a:rPr lang="en-US" sz="2000" b="1" i="1" dirty="0" err="1">
                <a:latin typeface="Comic Sans MS" panose="030F0702030302020204" pitchFamily="66" charset="0"/>
              </a:rPr>
              <a:t>città</a:t>
            </a:r>
            <a:r>
              <a:rPr lang="en-US" sz="2000" b="1" i="1" dirty="0">
                <a:latin typeface="Comic Sans MS" panose="030F0702030302020204" pitchFamily="66" charset="0"/>
              </a:rPr>
              <a:t> di Abbiategrasso</a:t>
            </a:r>
          </a:p>
        </p:txBody>
      </p:sp>
      <p:pic>
        <p:nvPicPr>
          <p:cNvPr id="7" name="Graphic 6" descr="Question Mark with solid fill">
            <a:extLst>
              <a:ext uri="{FF2B5EF4-FFF2-40B4-BE49-F238E27FC236}">
                <a16:creationId xmlns:a16="http://schemas.microsoft.com/office/drawing/2014/main" id="{BAFF7D6A-BD2E-40C3-0178-5CC795AAF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929998">
            <a:off x="3557467" y="3070250"/>
            <a:ext cx="1446445" cy="1446445"/>
          </a:xfrm>
          <a:prstGeom prst="rect">
            <a:avLst/>
          </a:prstGeom>
        </p:spPr>
      </p:pic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1976B31C-6F4B-0B84-FC85-B622D1630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0689" y="1760326"/>
            <a:ext cx="2703854" cy="2703854"/>
          </a:xfrm>
          <a:prstGeom prst="rect">
            <a:avLst/>
          </a:prstGeom>
        </p:spPr>
      </p:pic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F6EC0C59-FAC6-030D-B155-6725FCA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95980">
            <a:off x="6201498" y="3327701"/>
            <a:ext cx="1446445" cy="144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82922"/>
      </p:ext>
    </p:extLst>
  </p:cSld>
  <p:clrMapOvr>
    <a:masterClrMapping/>
  </p:clrMapOvr>
</p:sld>
</file>

<file path=ppt/theme/theme1.xml><?xml version="1.0" encoding="utf-8"?>
<a:theme xmlns:a="http://schemas.openxmlformats.org/drawingml/2006/main" name="Oasis">
  <a:themeElements>
    <a:clrScheme name="Oasis">
      <a:dk1>
        <a:srgbClr val="131313"/>
      </a:dk1>
      <a:lt1>
        <a:sysClr val="window" lastClr="FFFFFF"/>
      </a:lt1>
      <a:dk2>
        <a:srgbClr val="2D2A27"/>
      </a:dk2>
      <a:lt2>
        <a:srgbClr val="F0EBE6"/>
      </a:lt2>
      <a:accent1>
        <a:srgbClr val="9F7667"/>
      </a:accent1>
      <a:accent2>
        <a:srgbClr val="BE8856"/>
      </a:accent2>
      <a:accent3>
        <a:srgbClr val="BD9075"/>
      </a:accent3>
      <a:accent4>
        <a:srgbClr val="939081"/>
      </a:accent4>
      <a:accent5>
        <a:srgbClr val="A16D4C"/>
      </a:accent5>
      <a:accent6>
        <a:srgbClr val="8C8662"/>
      </a:accent6>
      <a:hlink>
        <a:srgbClr val="A57361"/>
      </a:hlink>
      <a:folHlink>
        <a:srgbClr val="8C8662"/>
      </a:folHlink>
    </a:clrScheme>
    <a:fontScheme name="Oasis Font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is" id="{F87D57D1-6595-40EA-BD1E-F0C34D0EF910}" vid="{ECA7DBCD-4BC8-40F2-8EF4-7A6D942FA1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275</Words>
  <Application>Microsoft Macintosh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Comic Sans MS</vt:lpstr>
      <vt:lpstr>Neue Haas Grotesk Text Pro</vt:lpstr>
      <vt:lpstr>Oasis</vt:lpstr>
      <vt:lpstr>Fiaccolata 2025</vt:lpstr>
      <vt:lpstr>Ordine  del  giorno</vt:lpstr>
      <vt:lpstr>Timeline</vt:lpstr>
      <vt:lpstr>AUTISTI</vt:lpstr>
      <vt:lpstr>STAFF CUCINA E INFERMERIA</vt:lpstr>
      <vt:lpstr>COSA PORTARE</vt:lpstr>
      <vt:lpstr>COSA PORTARE</vt:lpstr>
      <vt:lpstr>Presentazione standard di PowerPoint</vt:lpstr>
      <vt:lpstr>Presentazione standard di PowerPoint</vt:lpstr>
    </vt:vector>
  </TitlesOfParts>
  <Company>MAIRE Tecnimont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Fabris Federico</dc:creator>
  <cp:lastModifiedBy>Don Stefano Cardani</cp:lastModifiedBy>
  <cp:revision>2</cp:revision>
  <dcterms:created xsi:type="dcterms:W3CDTF">2025-09-03T08:45:30Z</dcterms:created>
  <dcterms:modified xsi:type="dcterms:W3CDTF">2025-09-03T18:00:22Z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18d9558-26a3-4f93-8788-04a494c05692_Enabled">
    <vt:lpwstr>true</vt:lpwstr>
  </property>
  <property fmtid="{D5CDD505-2E9C-101B-9397-08002B2CF9AE}" pid="3" name="MSIP_Label_e18d9558-26a3-4f93-8788-04a494c05692_SetDate">
    <vt:lpwstr>2025-09-03T10:44:21Z</vt:lpwstr>
  </property>
  <property fmtid="{D5CDD505-2E9C-101B-9397-08002B2CF9AE}" pid="4" name="MSIP_Label_e18d9558-26a3-4f93-8788-04a494c05692_Method">
    <vt:lpwstr>Standard</vt:lpwstr>
  </property>
  <property fmtid="{D5CDD505-2E9C-101B-9397-08002B2CF9AE}" pid="5" name="MSIP_Label_e18d9558-26a3-4f93-8788-04a494c05692_Name">
    <vt:lpwstr>e18d9558-26a3-4f93-8788-04a494c05692</vt:lpwstr>
  </property>
  <property fmtid="{D5CDD505-2E9C-101B-9397-08002B2CF9AE}" pid="6" name="MSIP_Label_e18d9558-26a3-4f93-8788-04a494c05692_SiteId">
    <vt:lpwstr>7cc91888-5aa0-49e5-a836-22cda2eae0fc</vt:lpwstr>
  </property>
  <property fmtid="{D5CDD505-2E9C-101B-9397-08002B2CF9AE}" pid="7" name="MSIP_Label_e18d9558-26a3-4f93-8788-04a494c05692_ActionId">
    <vt:lpwstr>3c2a47ed-dd67-4053-ac6c-5b6a84d775f7</vt:lpwstr>
  </property>
  <property fmtid="{D5CDD505-2E9C-101B-9397-08002B2CF9AE}" pid="8" name="MSIP_Label_e18d9558-26a3-4f93-8788-04a494c05692_ContentBits">
    <vt:lpwstr>0</vt:lpwstr>
  </property>
  <property fmtid="{D5CDD505-2E9C-101B-9397-08002B2CF9AE}" pid="9" name="MSIP_Label_e18d9558-26a3-4f93-8788-04a494c05692_Tag">
    <vt:lpwstr>10, 3, 0, 1</vt:lpwstr>
  </property>
</Properties>
</file>